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>
        <p:scale>
          <a:sx n="87" d="100"/>
          <a:sy n="87" d="100"/>
        </p:scale>
        <p:origin x="1758" y="-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1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4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6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8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7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0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3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8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5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A9B5-E1DD-4D15-8F0E-7E6A0E88382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F499-871C-4489-84EA-0EFB9B1B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8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protect-us.mimecast.com/s/OrqsC1wprGC9GQ8ILBi5r?domain=baylakesbsa.org" TargetMode="External"/><Relationship Id="rId7" Type="http://schemas.openxmlformats.org/officeDocument/2006/relationships/image" Target="../media/image4.emf"/><Relationship Id="rId2" Type="http://schemas.openxmlformats.org/officeDocument/2006/relationships/hyperlink" Target="mailto:wisnefskeb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image" Target="../media/image8.png"/><Relationship Id="rId5" Type="http://schemas.openxmlformats.org/officeDocument/2006/relationships/image" Target="../media/image2.emf"/><Relationship Id="rId10" Type="http://schemas.openxmlformats.org/officeDocument/2006/relationships/image" Target="../media/image7.png"/><Relationship Id="rId4" Type="http://schemas.openxmlformats.org/officeDocument/2006/relationships/image" Target="../media/image1.jp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45" y="2339573"/>
            <a:ext cx="4769267" cy="594902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000" b="1" dirty="0"/>
              <a:t>WHEN: </a:t>
            </a:r>
            <a:r>
              <a:rPr lang="en-US" sz="2000" dirty="0"/>
              <a:t>Saturday, December 7, 2019</a:t>
            </a:r>
          </a:p>
          <a:p>
            <a:pPr algn="l"/>
            <a:r>
              <a:rPr lang="en-US" sz="2000" b="1" dirty="0"/>
              <a:t>WHERE:  </a:t>
            </a:r>
            <a:r>
              <a:rPr lang="en-US" sz="2000" dirty="0"/>
              <a:t>Lakeshore Technical College</a:t>
            </a:r>
          </a:p>
          <a:p>
            <a:pPr algn="l"/>
            <a:r>
              <a:rPr lang="en-US" sz="2000" dirty="0"/>
              <a:t>		Cleveland, WI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Training will be offered for Cub Scout Leaders, Scouts BSA Leaders, Venturing Leaders, Commissioners, Merit Badge Counselors, and others.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Additionally, there will be merit badge opportunities for Scout BSA members. Merit badge opportunities include: Scouting Heritage, Collections, First Aid, Emergency Prep, Chess, Veterinary Medicine, Fire Safety, Electronics, Robotics, and others.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This will be a great opportunity to gain a lot of face-to face training provided by some great volunteers from throughout the Council and Region.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If you have any questions, please contact Bruce Wisnefske at </a:t>
            </a:r>
            <a:r>
              <a:rPr lang="en-US" dirty="0">
                <a:hlinkClick r:id="rId2"/>
              </a:rPr>
              <a:t>wisnefskeb@gmail.com</a:t>
            </a:r>
            <a:r>
              <a:rPr lang="en-US" dirty="0"/>
              <a:t> or (920) 946-0795 for more information.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For those that are travelling longer distances to attend the event, you can stay overnight at Camp </a:t>
            </a:r>
            <a:r>
              <a:rPr lang="en-US" dirty="0" err="1"/>
              <a:t>Rokilio</a:t>
            </a:r>
            <a:r>
              <a:rPr lang="en-US" dirty="0"/>
              <a:t> for $5 per night on Friday and/or Saturday night.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Register online at</a:t>
            </a:r>
            <a:r>
              <a:rPr lang="en-US"/>
              <a:t>: </a:t>
            </a:r>
            <a:r>
              <a:rPr lang="en-US" u="sng">
                <a:hlinkClick r:id="rId3"/>
              </a:rPr>
              <a:t>www.baylakesbsa.org/universityofscouting</a:t>
            </a:r>
            <a:r>
              <a:rPr lang="en-US"/>
              <a:t>.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89986"/>
            <a:ext cx="3528552" cy="12692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1828" y="299749"/>
            <a:ext cx="3804879" cy="13539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sz="6000" dirty="0" err="1">
                <a:latin typeface="Baskerville Old Face" panose="02020602080505020303" pitchFamily="18" charset="0"/>
              </a:rPr>
              <a:t>niversity</a:t>
            </a:r>
            <a:r>
              <a:rPr lang="en-US" sz="6000" dirty="0">
                <a:latin typeface="Baskerville Old Face" panose="02020602080505020303" pitchFamily="18" charset="0"/>
              </a:rPr>
              <a:t> </a:t>
            </a:r>
            <a:br>
              <a:rPr lang="en-US" sz="6000" dirty="0">
                <a:latin typeface="Baskerville Old Face" panose="02020602080505020303" pitchFamily="18" charset="0"/>
              </a:rPr>
            </a:br>
            <a:r>
              <a:rPr lang="en-US" sz="6000" dirty="0">
                <a:latin typeface="Baskerville Old Face" panose="02020602080505020303" pitchFamily="18" charset="0"/>
              </a:rPr>
              <a:t>of Scouting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8815" y="1451899"/>
            <a:ext cx="1181925" cy="11648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8816" y="3235921"/>
            <a:ext cx="1181925" cy="117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0600" y="5031476"/>
            <a:ext cx="1112400" cy="1101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794" y="6790843"/>
            <a:ext cx="1281966" cy="12922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51" y="8472760"/>
            <a:ext cx="3721682" cy="60628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0452" y="1663412"/>
            <a:ext cx="4770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Impact" panose="020B0806030902050204" pitchFamily="34" charset="0"/>
              </a:rPr>
              <a:t>“The Ultimate Adult Leader Training Experience 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Impact" panose="020B0806030902050204" pitchFamily="34" charset="0"/>
              </a:rPr>
              <a:t>for the Bay-Lakes Council”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03800" y="289984"/>
            <a:ext cx="50800" cy="8630178"/>
          </a:xfrm>
          <a:prstGeom prst="line">
            <a:avLst/>
          </a:prstGeom>
          <a:ln w="50800"/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680" y="8511431"/>
            <a:ext cx="1508919" cy="4630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387" y="163148"/>
            <a:ext cx="1607467" cy="105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6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25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Impact</vt:lpstr>
      <vt:lpstr>Office Theme</vt:lpstr>
      <vt:lpstr> niversity  of Scouting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niversity  of Scouting</dc:title>
  <dc:creator>Wisnefske, Bruce</dc:creator>
  <cp:lastModifiedBy>Wisnefske, Bruce</cp:lastModifiedBy>
  <cp:revision>13</cp:revision>
  <dcterms:created xsi:type="dcterms:W3CDTF">2017-05-09T12:46:57Z</dcterms:created>
  <dcterms:modified xsi:type="dcterms:W3CDTF">2019-09-20T11:40:35Z</dcterms:modified>
</cp:coreProperties>
</file>