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69" r:id="rId5"/>
    <p:sldId id="270" r:id="rId6"/>
    <p:sldId id="271" r:id="rId7"/>
    <p:sldId id="273" r:id="rId8"/>
    <p:sldId id="272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3"/>
    <p:restoredTop sz="94737"/>
  </p:normalViewPr>
  <p:slideViewPr>
    <p:cSldViewPr snapToGrid="0" snapToObjects="1">
      <p:cViewPr varScale="1">
        <p:scale>
          <a:sx n="116" d="100"/>
          <a:sy n="116" d="100"/>
        </p:scale>
        <p:origin x="208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EB1CD-30BF-7F46-BC4C-2724017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D327D-87AB-C84D-9FA0-EEABF1276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32FF2-FE5C-C940-AAC4-D58A9F2A2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31EA9-7961-FB44-A3DA-3F97FAA9D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AD8B8-23F7-5E48-AA82-2483FFDE3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6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D680C-A59F-2B41-865A-21573AC8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D8CCD-2C46-184E-ACC0-A7AA643E9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92A94-01C4-6241-B4A0-E1614F1DE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9ECFB-2F8A-4A44-9998-4151CF17B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CFC41-B519-2640-B0F3-0D32DD5C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8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6C8D8-79ED-1C40-AC34-56784F21B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C947F-27AF-9248-A5BA-DBD8C77A0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017B7-09C4-0D4A-844D-6C42334DE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297E2-1562-F14C-B3D7-B54535B4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9D1E2-0300-354E-830C-721E124C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0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C9C91-A83B-4444-8695-20F5245C0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C54DA-DA76-9745-92E8-F568688C60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2995B-0C7A-444E-9B34-55A0E3220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1D34BC-C769-DC42-B81C-97889546C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86FB8-66CB-D64A-9992-9FB201685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D05D5-770A-8D40-BD8A-A3F6076E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76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418B0-C51B-8447-BAF1-72DA9A374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19C3B-D3A9-B547-99E8-82B038B99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E3BD6-1C07-9B43-AD94-251C273ED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B20814-9CE2-264F-B5FE-4E16F720F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550DCB-CA26-FF43-A65B-FE732E33DB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00741-54A0-9A43-8201-C888A0931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13D99E-B044-A946-B347-253E21097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82B720-245C-EB48-9105-2EB9ED0A8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3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EA656-B7B7-DC4D-A8D4-A6F42CF11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549956-F224-3945-8C42-4A48EB2F5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ACA41-AC13-F745-BB0F-9173A36E8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719A3D-D321-BF41-A40B-87867FFC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4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79682E-97AC-6542-9DEF-35E1C3658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740516-B69A-2941-9BF8-2136D6BA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684E3-5CF7-C343-BB19-0958573B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0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9293-3635-FD49-B8CC-85D8614BD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29412-2408-FA4F-8924-0F8325C32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1EAD5-DDEE-DE47-8CC1-93E743B03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A960F-2492-924D-A20C-F61329047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9D272-1936-324B-94CE-7340392EA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BB87E-B7FF-FE4C-A6DB-C640A55DE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64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C85F9-6F9F-7145-99FB-6A0465E66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775F7-8331-164A-A458-9F1F86467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463B1-1B10-4444-8C1A-FB12BD976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E7F4F-B0E1-D145-9F82-1C068D308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2A04C-8CAA-E94F-AE58-648391A9A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17F97-B8DA-B141-B03F-606349340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0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4FBA4-1EB1-084B-B4E5-E7D51D69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6AD60-D2FE-754E-9892-1D337160A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812AC-A2DE-9249-8C19-787C57085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06DA6-D4AC-E24E-9BA5-1A683046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308C9-EEED-014F-964B-10B53CD0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2562A1-F878-F34A-AD75-6C9E767E4C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9EDD82-2E34-1F4F-AAD6-A744FBF4C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5319F-5508-4C49-8B70-AAB60C4B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78857-5FBB-144C-B3DC-81484965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388DD-A33B-E546-84D9-E75B8D02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1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5819CD-B3A9-FB46-8A34-32A928D8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74839-4BC5-0042-BFFE-2E608C20B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94222-E64D-C948-B6DE-1AC5DC199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DFA8A-F6D8-624B-8AA2-D8F02623CB08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6D1F1-B973-024F-A7DF-5AE8A8E74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B8055-CDE9-BD45-A64E-90F6506DF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CDB20-6F02-594B-A069-31133A16F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7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Pineapple Upside Down Cake</a:t>
            </a:r>
            <a:br>
              <a:rPr lang="en-US" b="1" dirty="0"/>
            </a:br>
            <a:r>
              <a:rPr lang="en-US" sz="1200" b="1" i="1" dirty="0"/>
              <a:t>From Lodge Camp Dutch Oven Cooking 101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½ Cup butter</a:t>
            </a:r>
          </a:p>
          <a:p>
            <a:r>
              <a:rPr lang="en-US" sz="2400" dirty="0"/>
              <a:t>1 Cup brown sugar</a:t>
            </a:r>
          </a:p>
          <a:p>
            <a:r>
              <a:rPr lang="en-US" sz="2400" dirty="0"/>
              <a:t>1 (20 oz) can pineapple slices</a:t>
            </a:r>
          </a:p>
          <a:p>
            <a:r>
              <a:rPr lang="en-US" sz="2400" dirty="0"/>
              <a:t>Juice from pineapple slices plus enough water to make 1 1/4 Cups</a:t>
            </a:r>
          </a:p>
          <a:p>
            <a:r>
              <a:rPr lang="en-US" sz="2400" dirty="0"/>
              <a:t>8 maraschino cherries</a:t>
            </a:r>
          </a:p>
          <a:p>
            <a:r>
              <a:rPr lang="en-US" sz="2400" dirty="0"/>
              <a:t>1 yellow cake mix</a:t>
            </a:r>
          </a:p>
          <a:p>
            <a:r>
              <a:rPr lang="en-US" sz="2400" dirty="0"/>
              <a:t>3 eggs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In a 12-inch Dutch oven, melt butter.  Sprinkle with brown sugar.  Place pineapple slices over brown sugar.  There should be room for 7-8 slices.  Place a cherry in the center of each slide.  In a medium bowl, combine cake mix, eggs, and reserved juice and water.  Stir for 2 minutes.  Spoon over the pineapple slices.  Place over 6 coals with 18 on the lid.  Cook at 350℉ for 25-30 minutes.  When done, place serving plate over Dutch oven and carefully invert.  Remove oven and replace any pineapple that may have stuck.  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42E54EBC-3686-C74F-A403-06CD253A3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D90BEF97-70B5-FC46-96B3-242CAE6DD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" y="5316458"/>
            <a:ext cx="1379537" cy="154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9D3CE821-FA74-3641-EE40-C72C99E92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7" name="Picture 6" descr="A logo of a wolf cub scouts&#10;&#10;Description automatically generated">
            <a:extLst>
              <a:ext uri="{FF2B5EF4-FFF2-40B4-BE49-F238E27FC236}">
                <a16:creationId xmlns:a16="http://schemas.microsoft.com/office/drawing/2014/main" id="{F43B9B2E-DD78-0298-73D7-E478E8C72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8818" y="14514"/>
            <a:ext cx="1279979" cy="12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5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Apple Caramel Dump Cake</a:t>
            </a:r>
            <a:br>
              <a:rPr lang="en-US" b="1" dirty="0"/>
            </a:br>
            <a:r>
              <a:rPr lang="en-US" sz="1200" b="1" i="1" dirty="0"/>
              <a:t>From The Scout’s Dutch Oven Cookbook by Tim and Christine Conners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3 (20 oz) cans regular apple pie filling</a:t>
            </a:r>
          </a:p>
          <a:p>
            <a:r>
              <a:rPr lang="en-US" sz="2400" dirty="0"/>
              <a:t>½ tsp ground cinnamon</a:t>
            </a:r>
          </a:p>
          <a:p>
            <a:r>
              <a:rPr lang="en-US" sz="2400" dirty="0"/>
              <a:t>1 (18 ½ oz) pkg spice cake mix</a:t>
            </a:r>
          </a:p>
          <a:p>
            <a:r>
              <a:rPr lang="en-US" sz="2400" dirty="0"/>
              <a:t>½ Cup brown sugar</a:t>
            </a:r>
          </a:p>
          <a:p>
            <a:r>
              <a:rPr lang="en-US" sz="2400" dirty="0"/>
              <a:t>¼ Cup butter sliced into pats</a:t>
            </a:r>
          </a:p>
          <a:p>
            <a:r>
              <a:rPr lang="en-US" sz="2400" dirty="0"/>
              <a:t>1 (14 oz) bag Kraft caramels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Pour apple pie filling into foil-lined Dutch over.  Sprinkle with cinnamon.</a:t>
            </a:r>
          </a:p>
          <a:p>
            <a:r>
              <a:rPr lang="en-US" sz="1800" dirty="0"/>
              <a:t>In a medium bowl, combine cry spice cake mix with brown sugar then spread over the apple pile filling in the oven.</a:t>
            </a:r>
          </a:p>
          <a:p>
            <a:r>
              <a:rPr lang="en-US" sz="1800" dirty="0"/>
              <a:t>Lay pats of butter evenly over the cake mix.  Place the caramel cubes over the top.</a:t>
            </a:r>
          </a:p>
          <a:p>
            <a:r>
              <a:rPr lang="en-US" sz="1800" dirty="0"/>
              <a:t>Bake for 50 minutes using 17 coals on the lid and 8 under the oven.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42E54EBC-3686-C74F-A403-06CD253A3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Free Candy Apple Cliparts, Download Free Candy Apple Cliparts png images,  Free ClipArts on Clipart Library">
            <a:extLst>
              <a:ext uri="{FF2B5EF4-FFF2-40B4-BE49-F238E27FC236}">
                <a16:creationId xmlns:a16="http://schemas.microsoft.com/office/drawing/2014/main" id="{58E74DFC-82C5-114A-9650-93CE1D105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59" y="4798916"/>
            <a:ext cx="972882" cy="169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5F5E76C5-76AD-CAFC-D932-0D5F1A695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3" name="Picture 2" descr="A logo of a wolf cub scouts&#10;&#10;Description automatically generated">
            <a:extLst>
              <a:ext uri="{FF2B5EF4-FFF2-40B4-BE49-F238E27FC236}">
                <a16:creationId xmlns:a16="http://schemas.microsoft.com/office/drawing/2014/main" id="{8D701239-405E-4407-E3AB-A0F020272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8818" y="14514"/>
            <a:ext cx="1279979" cy="12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30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Strawberry Shortcake Cobbler</a:t>
            </a:r>
            <a:br>
              <a:rPr lang="en-US" b="1" dirty="0"/>
            </a:br>
            <a:r>
              <a:rPr lang="en-US" sz="1200" b="1" i="1" dirty="0"/>
              <a:t>From The Scout’s Large Groups Cookbook by Tim and Christine Conners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¼ Cup butter</a:t>
            </a:r>
          </a:p>
          <a:p>
            <a:r>
              <a:rPr lang="en-US" sz="2400" dirty="0"/>
              <a:t>2 (21 oz) cans strawberry pie filling</a:t>
            </a:r>
          </a:p>
          <a:p>
            <a:r>
              <a:rPr lang="en-US" sz="2400" dirty="0"/>
              <a:t>2 (18 ½ oz) packages strawberry cake mix</a:t>
            </a:r>
          </a:p>
          <a:p>
            <a:r>
              <a:rPr lang="en-US" sz="2400" dirty="0"/>
              <a:t>1 (12 oz) can lemon lime soda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Preheat Dutch oven over 8 coals</a:t>
            </a:r>
          </a:p>
          <a:p>
            <a:r>
              <a:rPr lang="en-US" sz="1800" dirty="0"/>
              <a:t>Place about 1/3 of butter in oven to melt</a:t>
            </a:r>
          </a:p>
          <a:p>
            <a:r>
              <a:rPr lang="en-US" sz="1800" dirty="0"/>
              <a:t>Pour strawberry filling into oven.  Smooth out over the bottom.</a:t>
            </a:r>
          </a:p>
          <a:p>
            <a:r>
              <a:rPr lang="en-US" sz="1800" dirty="0"/>
              <a:t>Pour cake mix over the pie filling.  Gently even out the cake mix without disturbing the pie filling underneath</a:t>
            </a:r>
          </a:p>
          <a:p>
            <a:r>
              <a:rPr lang="en-US" sz="1800" dirty="0"/>
              <a:t>Slice the remaining butter and evenly distribute the pats over the cake mix</a:t>
            </a:r>
          </a:p>
          <a:p>
            <a:r>
              <a:rPr lang="en-US" sz="1800" dirty="0"/>
              <a:t>Pour soda evenly over the cake mix.  Do not stir.</a:t>
            </a:r>
          </a:p>
          <a:p>
            <a:r>
              <a:rPr lang="en-US" sz="1800" dirty="0"/>
              <a:t>Bake for 45 minutes using 17 coals on                       the lid and 8 under the oven.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42E54EBC-3686-C74F-A403-06CD253A3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Strawberry Shortcake Stock Illustrations – 207 Strawberry Shortcake Stock  Illustrations, Vectors &amp; Clipart - Dreamstime">
            <a:extLst>
              <a:ext uri="{FF2B5EF4-FFF2-40B4-BE49-F238E27FC236}">
                <a16:creationId xmlns:a16="http://schemas.microsoft.com/office/drawing/2014/main" id="{04C5B92C-4DF3-6148-9FA9-531510F39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4927600"/>
            <a:ext cx="2417263" cy="181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FACEC08F-CF54-E6D8-D416-39D54E764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3" name="Picture 2" descr="A logo of a wolf cub scouts&#10;&#10;Description automatically generated">
            <a:extLst>
              <a:ext uri="{FF2B5EF4-FFF2-40B4-BE49-F238E27FC236}">
                <a16:creationId xmlns:a16="http://schemas.microsoft.com/office/drawing/2014/main" id="{259A4D55-5BCF-4C52-35DE-19D040E35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8818" y="14514"/>
            <a:ext cx="1279979" cy="12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62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Pineapple Cherry Dump Cake</a:t>
            </a:r>
            <a:br>
              <a:rPr lang="en-US" b="1" dirty="0"/>
            </a:br>
            <a:r>
              <a:rPr lang="en-US" sz="1200" b="1" i="1" dirty="0"/>
              <a:t>From Dutch Oven Daddy Facebook Page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4 T butter</a:t>
            </a:r>
          </a:p>
          <a:p>
            <a:r>
              <a:rPr lang="en-US" sz="2400" dirty="0"/>
              <a:t>20 oz cherry pie filling</a:t>
            </a:r>
          </a:p>
          <a:p>
            <a:r>
              <a:rPr lang="en-US" sz="2400" dirty="0"/>
              <a:t>20 oz crushed pineapple</a:t>
            </a:r>
          </a:p>
          <a:p>
            <a:r>
              <a:rPr lang="en-US" sz="2400" dirty="0"/>
              <a:t>1 box yellow cake mix</a:t>
            </a:r>
          </a:p>
          <a:p>
            <a:r>
              <a:rPr lang="en-US" sz="2400" dirty="0"/>
              <a:t>Chopped pecans for topping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Preheat 12-inch Dutch oven over 8 coals</a:t>
            </a:r>
          </a:p>
          <a:p>
            <a:r>
              <a:rPr lang="en-US" sz="1800" dirty="0"/>
              <a:t>Layer canned pineapple and cherry pie filling in Dutch oven</a:t>
            </a:r>
          </a:p>
          <a:p>
            <a:r>
              <a:rPr lang="en-US" sz="1800" dirty="0"/>
              <a:t>Top with yellow cake mix and melted butter</a:t>
            </a:r>
          </a:p>
          <a:p>
            <a:r>
              <a:rPr lang="en-US" sz="1800" dirty="0"/>
              <a:t>Bake for 50 minutes using 16 coals on                       the lid and 8 under the oven.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42E54EBC-3686-C74F-A403-06CD253A3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FACEC08F-CF54-E6D8-D416-39D54E764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090A0031-39B2-36AD-B2D9-7063B814F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" y="5316458"/>
            <a:ext cx="1379537" cy="154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air of cherries with a green leaf&#10;&#10;Description automatically generated">
            <a:extLst>
              <a:ext uri="{FF2B5EF4-FFF2-40B4-BE49-F238E27FC236}">
                <a16:creationId xmlns:a16="http://schemas.microsoft.com/office/drawing/2014/main" id="{F734C868-B7BD-5742-E12C-3449C077B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768" y="5223546"/>
            <a:ext cx="1279979" cy="1498687"/>
          </a:xfrm>
          <a:prstGeom prst="rect">
            <a:avLst/>
          </a:prstGeom>
        </p:spPr>
      </p:pic>
      <p:pic>
        <p:nvPicPr>
          <p:cNvPr id="10" name="Picture 9" descr="A logo of a wolf cub scouts&#10;&#10;Description automatically generated">
            <a:extLst>
              <a:ext uri="{FF2B5EF4-FFF2-40B4-BE49-F238E27FC236}">
                <a16:creationId xmlns:a16="http://schemas.microsoft.com/office/drawing/2014/main" id="{B6E5B60B-CFD8-04FC-2A0A-95F17741E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9790" y="11906"/>
            <a:ext cx="1279979" cy="12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84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Cola Chocolate Cherry Cake</a:t>
            </a:r>
            <a:br>
              <a:rPr lang="en-US" b="1" dirty="0"/>
            </a:br>
            <a:r>
              <a:rPr lang="en-US" sz="1200" b="1" i="1" dirty="0"/>
              <a:t>From Dutch Oven Daddy Facebook Page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2  (21 oz) cans cherry pie filling</a:t>
            </a:r>
          </a:p>
          <a:p>
            <a:r>
              <a:rPr lang="en-US" sz="2400" dirty="0"/>
              <a:t>½ Cup (1 stick) butter, thinly sliced</a:t>
            </a:r>
          </a:p>
          <a:p>
            <a:r>
              <a:rPr lang="en-US" sz="2400" dirty="0"/>
              <a:t>2 T chocolate syrup</a:t>
            </a:r>
          </a:p>
          <a:p>
            <a:r>
              <a:rPr lang="en-US" sz="2400" dirty="0"/>
              <a:t>1 box Devils Food or chocolate cake mix</a:t>
            </a:r>
          </a:p>
          <a:p>
            <a:r>
              <a:rPr lang="en-US" sz="2400" dirty="0"/>
              <a:t>1 (12 oz) can cola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Gluten free option: use GF cake mix, make sure other ingredients are GF, bake in a new aluminum foil Dutch oven insert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/>
              <a:t>Preheat 5-quart Dutch oven over 8 coals</a:t>
            </a:r>
          </a:p>
          <a:p>
            <a:r>
              <a:rPr lang="en-US" sz="1800" dirty="0"/>
              <a:t>Pour cherry filling into oven.  Smooth out over the bottom.</a:t>
            </a:r>
          </a:p>
          <a:p>
            <a:r>
              <a:rPr lang="en-US" sz="1800" dirty="0"/>
              <a:t>Sprinkle cake mix over the pie filling as evenly as possible, breaking up any large clumps.</a:t>
            </a:r>
          </a:p>
          <a:p>
            <a:r>
              <a:rPr lang="en-US" sz="1800" dirty="0"/>
              <a:t>Drizzle the chocolate syrup over the dry cake mix.</a:t>
            </a:r>
          </a:p>
          <a:p>
            <a:r>
              <a:rPr lang="en-US" sz="1800" dirty="0"/>
              <a:t>Place the sliced butter over the top of the cake. Slice some in half or on the diagonal to fill in any gaps.</a:t>
            </a:r>
          </a:p>
          <a:p>
            <a:r>
              <a:rPr lang="en-US" sz="1800" dirty="0"/>
              <a:t>SLOWLY pour the cola over the surface of the cake.</a:t>
            </a:r>
          </a:p>
          <a:p>
            <a:r>
              <a:rPr lang="en-US" sz="1800" dirty="0"/>
              <a:t>Bake for 45 minutes using 16 coals on                       the lid and 8 under the oven.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42E54EBC-3686-C74F-A403-06CD253A3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FACEC08F-CF54-E6D8-D416-39D54E764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3" name="Picture 2" descr="A logo of a wolf cub scouts&#10;&#10;Description automatically generated">
            <a:extLst>
              <a:ext uri="{FF2B5EF4-FFF2-40B4-BE49-F238E27FC236}">
                <a16:creationId xmlns:a16="http://schemas.microsoft.com/office/drawing/2014/main" id="{DF10D253-13A3-4ACA-4BDC-BFA781D08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9790" y="11906"/>
            <a:ext cx="1279979" cy="1236695"/>
          </a:xfrm>
          <a:prstGeom prst="rect">
            <a:avLst/>
          </a:prstGeom>
        </p:spPr>
      </p:pic>
      <p:pic>
        <p:nvPicPr>
          <p:cNvPr id="7" name="Picture 6" descr="A pair of cherries with a green leaf&#10;&#10;Description automatically generated">
            <a:extLst>
              <a:ext uri="{FF2B5EF4-FFF2-40B4-BE49-F238E27FC236}">
                <a16:creationId xmlns:a16="http://schemas.microsoft.com/office/drawing/2014/main" id="{83ACF65C-17DF-A1EA-616C-6C15680AB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814" y="5904774"/>
            <a:ext cx="649386" cy="760345"/>
          </a:xfrm>
          <a:prstGeom prst="rect">
            <a:avLst/>
          </a:prstGeom>
        </p:spPr>
      </p:pic>
      <p:pic>
        <p:nvPicPr>
          <p:cNvPr id="9" name="Picture 8" descr="A red box with a white and blue design&#10;&#10;Description automatically generated">
            <a:extLst>
              <a:ext uri="{FF2B5EF4-FFF2-40B4-BE49-F238E27FC236}">
                <a16:creationId xmlns:a16="http://schemas.microsoft.com/office/drawing/2014/main" id="{392B82A5-502D-81D3-E023-24472BD1D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338" y="5904774"/>
            <a:ext cx="584296" cy="88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4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Peach Cobbler</a:t>
            </a:r>
            <a:br>
              <a:rPr lang="en-US" b="1" dirty="0"/>
            </a:br>
            <a:r>
              <a:rPr lang="en-US" sz="1200" b="1" i="1" dirty="0"/>
              <a:t>From Maria’s BALOO class in 2012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½ Cup (1 stick) butter, sliced</a:t>
            </a:r>
          </a:p>
          <a:p>
            <a:r>
              <a:rPr lang="en-US" sz="2000" dirty="0"/>
              <a:t>1 large can diced peaches (do not drain!)</a:t>
            </a:r>
          </a:p>
          <a:p>
            <a:r>
              <a:rPr lang="en-US" sz="2000" dirty="0"/>
              <a:t>1 box yellow cake mix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Gluten free option: use GF cake mix, make sure other ingredients are GF, bake in a new aluminum foil Dutch oven insert</a:t>
            </a:r>
          </a:p>
          <a:p>
            <a:pPr marL="0" indent="0">
              <a:buNone/>
            </a:pPr>
            <a:r>
              <a:rPr lang="en-US" sz="2000" dirty="0"/>
              <a:t>Sugar free option: use SF cake mix and SF peaches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Preheat 5-quart (10-inch) Dutch oven over 8 coals</a:t>
            </a:r>
          </a:p>
          <a:p>
            <a:r>
              <a:rPr lang="en-US" sz="1800" dirty="0"/>
              <a:t>Dump can of diced peaches into Dutch oven</a:t>
            </a:r>
          </a:p>
          <a:p>
            <a:r>
              <a:rPr lang="en-US" sz="1800" dirty="0"/>
              <a:t>Pour cake mix over the over the peaches. Gently even out the cake mix.</a:t>
            </a:r>
          </a:p>
          <a:p>
            <a:r>
              <a:rPr lang="en-US" sz="1800" dirty="0"/>
              <a:t>Slice the butter and evenly distribute the pats over the cake mix.</a:t>
            </a:r>
          </a:p>
          <a:p>
            <a:r>
              <a:rPr lang="en-US" sz="1800" dirty="0"/>
              <a:t>Bake for 45 minutes using 17 coals on                       the lid and 8 under the oven.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42E54EBC-3686-C74F-A403-06CD253A3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FACEC08F-CF54-E6D8-D416-39D54E764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3" name="Picture 2" descr="A logo of a wolf cub scouts&#10;&#10;Description automatically generated">
            <a:extLst>
              <a:ext uri="{FF2B5EF4-FFF2-40B4-BE49-F238E27FC236}">
                <a16:creationId xmlns:a16="http://schemas.microsoft.com/office/drawing/2014/main" id="{9E8BC1C3-A756-3F2A-16A3-DFACB0103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9790" y="11906"/>
            <a:ext cx="1279979" cy="1236695"/>
          </a:xfrm>
          <a:prstGeom prst="rect">
            <a:avLst/>
          </a:prstGeom>
        </p:spPr>
      </p:pic>
      <p:pic>
        <p:nvPicPr>
          <p:cNvPr id="8" name="Picture 7" descr="A peach with green leaves&#10;&#10;Description automatically generated">
            <a:extLst>
              <a:ext uri="{FF2B5EF4-FFF2-40B4-BE49-F238E27FC236}">
                <a16:creationId xmlns:a16="http://schemas.microsoft.com/office/drawing/2014/main" id="{ADB66555-9CE3-E328-FA15-7FF109F3A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63" y="5398276"/>
            <a:ext cx="1176274" cy="122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62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BC7A2-B7FC-F536-128D-FCE586793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663FD8-9E6F-4051-725E-9FABDD540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Lemon Blueberry Cobbler</a:t>
            </a:r>
            <a:br>
              <a:rPr lang="en-US" b="1" dirty="0"/>
            </a:br>
            <a:r>
              <a:rPr lang="en-US" sz="1200" b="1" i="1" dirty="0"/>
              <a:t>Maria made this one up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304721-B2A1-263E-5881-DDE1C76BC3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½ Cup (1 stick) butter, sliced</a:t>
            </a:r>
          </a:p>
          <a:p>
            <a:r>
              <a:rPr lang="en-US" sz="2400" dirty="0"/>
              <a:t>1 large can blueberry pie filling</a:t>
            </a:r>
          </a:p>
          <a:p>
            <a:r>
              <a:rPr lang="en-US" sz="2400" dirty="0"/>
              <a:t>1 box lemon cake mix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BA147D-4E78-E35F-9DD4-0CFDBAD89E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Preheat 5-quart (10-inch) Dutch oven over 8 coals</a:t>
            </a:r>
          </a:p>
          <a:p>
            <a:r>
              <a:rPr lang="en-US" sz="1800" dirty="0"/>
              <a:t>Dump blueberry pie filling into Dutch oven</a:t>
            </a:r>
          </a:p>
          <a:p>
            <a:r>
              <a:rPr lang="en-US" sz="1800" dirty="0"/>
              <a:t>Pour cake mix over the over the blueberries. Gently even out the cake mix.</a:t>
            </a:r>
          </a:p>
          <a:p>
            <a:r>
              <a:rPr lang="en-US" sz="1800" dirty="0"/>
              <a:t>Slice the butter and evenly distribute the pats over the cake mix.</a:t>
            </a:r>
          </a:p>
          <a:p>
            <a:r>
              <a:rPr lang="en-US" sz="1800" dirty="0"/>
              <a:t>Bake for 45 minutes using 17 coals on                       the lid and 8 under the oven.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2BAB9F45-9092-866A-92EC-E7A7FB5C15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3C42C851-973E-C78C-13AD-63CB2268E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3" name="Picture 2" descr="A logo of a wolf cub scouts&#10;&#10;Description automatically generated">
            <a:extLst>
              <a:ext uri="{FF2B5EF4-FFF2-40B4-BE49-F238E27FC236}">
                <a16:creationId xmlns:a16="http://schemas.microsoft.com/office/drawing/2014/main" id="{E91C303A-C44D-7828-1A86-4360CE082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9790" y="11906"/>
            <a:ext cx="1279979" cy="1236695"/>
          </a:xfrm>
          <a:prstGeom prst="rect">
            <a:avLst/>
          </a:prstGeom>
        </p:spPr>
      </p:pic>
      <p:pic>
        <p:nvPicPr>
          <p:cNvPr id="8" name="Picture 7" descr="A peach with green leaves&#10;&#10;Description automatically generated">
            <a:extLst>
              <a:ext uri="{FF2B5EF4-FFF2-40B4-BE49-F238E27FC236}">
                <a16:creationId xmlns:a16="http://schemas.microsoft.com/office/drawing/2014/main" id="{D399E33E-388B-E9C9-69FC-9010F5EC0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63" y="5398276"/>
            <a:ext cx="1176274" cy="122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0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Pumpkin Dump Cake</a:t>
            </a:r>
            <a:br>
              <a:rPr lang="en-US" b="1" dirty="0"/>
            </a:br>
            <a:r>
              <a:rPr lang="en-US" sz="1200" b="1" i="1" dirty="0"/>
              <a:t>From Dutch Oven Daddy Facebook Page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3433"/>
            <a:ext cx="5181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29 oz pumpkin puree (not pie filling)</a:t>
            </a:r>
          </a:p>
          <a:p>
            <a:r>
              <a:rPr lang="en-US" sz="2400" dirty="0"/>
              <a:t>¾ Cup half and half</a:t>
            </a:r>
          </a:p>
          <a:p>
            <a:r>
              <a:rPr lang="en-US" sz="2400" dirty="0"/>
              <a:t>3 large eggs</a:t>
            </a:r>
          </a:p>
          <a:p>
            <a:r>
              <a:rPr lang="en-US" sz="2400" dirty="0"/>
              <a:t>1 Cup dark brown sugar</a:t>
            </a:r>
          </a:p>
          <a:p>
            <a:r>
              <a:rPr lang="en-US" sz="2400" dirty="0"/>
              <a:t>2 teaspoons pumpkin pie spice</a:t>
            </a:r>
          </a:p>
          <a:p>
            <a:r>
              <a:rPr lang="en-US" sz="2400" dirty="0"/>
              <a:t>½ teaspoon salt</a:t>
            </a:r>
          </a:p>
          <a:p>
            <a:r>
              <a:rPr lang="en-US" sz="2400" dirty="0"/>
              <a:t>1 box yellow cake mix</a:t>
            </a:r>
          </a:p>
          <a:p>
            <a:r>
              <a:rPr lang="en-US" sz="2400" dirty="0"/>
              <a:t>½ Cup pecans</a:t>
            </a:r>
          </a:p>
          <a:p>
            <a:r>
              <a:rPr lang="en-US" sz="2400" dirty="0"/>
              <a:t>1 Cup butter, melted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Preheat 12-inch Dutch oven over 8 coals</a:t>
            </a:r>
          </a:p>
          <a:p>
            <a:r>
              <a:rPr lang="en-US" sz="1800" dirty="0"/>
              <a:t>In a large bowl, whisk together the pumpkin, half and half, eggs, brown sugar, pumpkin pie spice, and salt.</a:t>
            </a:r>
          </a:p>
          <a:p>
            <a:r>
              <a:rPr lang="en-US" sz="1800" dirty="0"/>
              <a:t>Pour batter into Dutch oven. Smooth it out.</a:t>
            </a:r>
          </a:p>
          <a:p>
            <a:r>
              <a:rPr lang="en-US" sz="1800" dirty="0"/>
              <a:t>Sprinkle the cake mix over the top of the batter as evenly as possible, breaking any large clumps.  Little clumps are okay.</a:t>
            </a:r>
          </a:p>
          <a:p>
            <a:r>
              <a:rPr lang="en-US" sz="1800" dirty="0"/>
              <a:t>Sprinkle pecans on top.  </a:t>
            </a:r>
          </a:p>
          <a:p>
            <a:r>
              <a:rPr lang="en-US" sz="1800" dirty="0"/>
              <a:t>Bake for 1 hour using 17 coals on the lid and 8 under the oven.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028" name="Picture 4" descr="Free Dutch Oven Cliparts, Download Free Dutch Oven Cliparts png images,  Free ClipArts on Clipart Library">
            <a:extLst>
              <a:ext uri="{FF2B5EF4-FFF2-40B4-BE49-F238E27FC236}">
                <a16:creationId xmlns:a16="http://schemas.microsoft.com/office/drawing/2014/main" id="{42E54EBC-3686-C74F-A403-06CD253A3A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4"/>
          <a:stretch/>
        </p:blipFill>
        <p:spPr bwMode="auto">
          <a:xfrm>
            <a:off x="10236200" y="5164042"/>
            <a:ext cx="1955800" cy="169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FACEC08F-CF54-E6D8-D416-39D54E764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EBB36B-084C-F313-3F79-E2F5568F6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44" y="5819517"/>
            <a:ext cx="939800" cy="939800"/>
          </a:xfrm>
          <a:prstGeom prst="rect">
            <a:avLst/>
          </a:prstGeom>
        </p:spPr>
      </p:pic>
      <p:pic>
        <p:nvPicPr>
          <p:cNvPr id="8" name="Picture 7" descr="A logo of a wolf cub scouts&#10;&#10;Description automatically generated">
            <a:extLst>
              <a:ext uri="{FF2B5EF4-FFF2-40B4-BE49-F238E27FC236}">
                <a16:creationId xmlns:a16="http://schemas.microsoft.com/office/drawing/2014/main" id="{CF6757F0-3C2F-00E1-A390-7D32DD331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9790" y="11906"/>
            <a:ext cx="1279979" cy="12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61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Mexican S’mores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Tortillas</a:t>
            </a:r>
          </a:p>
          <a:p>
            <a:r>
              <a:rPr lang="en-US" sz="2400" dirty="0"/>
              <a:t>Peanut butter</a:t>
            </a:r>
          </a:p>
          <a:p>
            <a:r>
              <a:rPr lang="en-US" sz="2400" dirty="0"/>
              <a:t>Marshmallows</a:t>
            </a:r>
          </a:p>
          <a:p>
            <a:r>
              <a:rPr lang="en-US" sz="2400" dirty="0"/>
              <a:t>Chocolate chips</a:t>
            </a:r>
          </a:p>
          <a:p>
            <a:r>
              <a:rPr lang="en-US" sz="2400" dirty="0"/>
              <a:t>Bananas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Slice bananas.</a:t>
            </a:r>
          </a:p>
          <a:p>
            <a:r>
              <a:rPr lang="en-US" sz="1800" dirty="0"/>
              <a:t>Add a small amount of marshmallows, chocolate chips, sliced bananas and peanut butter to each tortilla.  Roll it up and wrap it in foil.</a:t>
            </a:r>
          </a:p>
          <a:p>
            <a:r>
              <a:rPr lang="en-US" sz="1800" dirty="0"/>
              <a:t>Heat over hot coals.  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13" name="Picture 4" descr="aluminum foil clipart - Clip Art Library">
            <a:extLst>
              <a:ext uri="{FF2B5EF4-FFF2-40B4-BE49-F238E27FC236}">
                <a16:creationId xmlns:a16="http://schemas.microsoft.com/office/drawing/2014/main" id="{BB682045-6021-574E-8F4F-0FC862B7F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0" y="5114226"/>
            <a:ext cx="1885950" cy="141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Free Campfire Cliparts, Download Free Campfire Cliparts png images, Free  ClipArts on Clipart Library">
            <a:extLst>
              <a:ext uri="{FF2B5EF4-FFF2-40B4-BE49-F238E27FC236}">
                <a16:creationId xmlns:a16="http://schemas.microsoft.com/office/drawing/2014/main" id="{3E76FADD-64C1-AC47-A75D-0D3518574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16" y="5114226"/>
            <a:ext cx="1719221" cy="141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8BEE5B41-DAFE-20C7-EC7A-98272CC9D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7" name="Picture 6" descr="A logo of a wolf cub scouts&#10;&#10;Description automatically generated">
            <a:extLst>
              <a:ext uri="{FF2B5EF4-FFF2-40B4-BE49-F238E27FC236}">
                <a16:creationId xmlns:a16="http://schemas.microsoft.com/office/drawing/2014/main" id="{75CFE75F-5316-BADD-898F-AA86957C3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9790" y="11906"/>
            <a:ext cx="1279979" cy="12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7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BE3A41-FC29-C346-A3E7-6C9B3860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06"/>
            <a:ext cx="10515600" cy="1325563"/>
          </a:xfrm>
        </p:spPr>
        <p:txBody>
          <a:bodyPr/>
          <a:lstStyle/>
          <a:p>
            <a:pPr algn="ctr"/>
            <a:r>
              <a:rPr lang="en-US" b="1"/>
              <a:t>4-Ingredient Chocolate </a:t>
            </a:r>
            <a:r>
              <a:rPr lang="en-US" b="1" dirty="0"/>
              <a:t>Dump Cake</a:t>
            </a:r>
            <a:br>
              <a:rPr lang="en-US" b="1" dirty="0"/>
            </a:br>
            <a:r>
              <a:rPr lang="en-US" sz="1200" b="1" i="1" dirty="0"/>
              <a:t>From </a:t>
            </a:r>
            <a:r>
              <a:rPr lang="en-US" sz="1200" b="1" i="1"/>
              <a:t>the internet</a:t>
            </a:r>
            <a:endParaRPr lang="en-US" b="1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1AA660-AD88-294A-87E5-8BC7CFFA38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1 chocolate cake mix</a:t>
            </a:r>
          </a:p>
          <a:p>
            <a:r>
              <a:rPr lang="en-US" sz="2400" b="1" dirty="0"/>
              <a:t>3.9 ounce instant chocolate pudding mix</a:t>
            </a:r>
          </a:p>
          <a:p>
            <a:r>
              <a:rPr lang="en-US" sz="2400" b="1" dirty="0"/>
              <a:t>12 ounces semisweet chocolate chips, divided</a:t>
            </a:r>
          </a:p>
          <a:p>
            <a:r>
              <a:rPr lang="en-US" sz="2400" b="1" dirty="0"/>
              <a:t>2 Cups whole milk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1B01F-E918-9A48-B116-37D279E04F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Sprinkle cake mix evenly in Dutch oven</a:t>
            </a:r>
          </a:p>
          <a:p>
            <a:r>
              <a:rPr lang="en-US" sz="2400" dirty="0"/>
              <a:t>Sprinkle pudding mix evenly across the cake mix</a:t>
            </a:r>
          </a:p>
          <a:p>
            <a:r>
              <a:rPr lang="en-US" sz="2400" dirty="0"/>
              <a:t>Top with half the chocolate chips</a:t>
            </a:r>
          </a:p>
          <a:p>
            <a:r>
              <a:rPr lang="en-US" sz="2400" dirty="0"/>
              <a:t>Pour milk on top of cake and pudding mix</a:t>
            </a:r>
          </a:p>
          <a:p>
            <a:r>
              <a:rPr lang="en-US" sz="2400" dirty="0"/>
              <a:t>Gently mix batter (lumps are okay)</a:t>
            </a:r>
          </a:p>
          <a:p>
            <a:r>
              <a:rPr lang="en-US" sz="2400" dirty="0"/>
              <a:t>Top with remaining chocolate chips</a:t>
            </a:r>
          </a:p>
          <a:p>
            <a:r>
              <a:rPr lang="en-US" sz="2400" dirty="0"/>
              <a:t>Bake at 350 for 35-40 minutes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2" name="Picture 1" descr="A yellow and brown rectangular sign&#10;&#10;Description automatically generated with medium confidence">
            <a:extLst>
              <a:ext uri="{FF2B5EF4-FFF2-40B4-BE49-F238E27FC236}">
                <a16:creationId xmlns:a16="http://schemas.microsoft.com/office/drawing/2014/main" id="{77FAAA6C-AA8F-F86E-038A-6F69B62FA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1" y="70900"/>
            <a:ext cx="1927257" cy="610137"/>
          </a:xfrm>
          <a:prstGeom prst="rect">
            <a:avLst/>
          </a:prstGeom>
        </p:spPr>
      </p:pic>
      <p:pic>
        <p:nvPicPr>
          <p:cNvPr id="3" name="Picture 2" descr="A logo of a wolf cub scouts&#10;&#10;Description automatically generated">
            <a:extLst>
              <a:ext uri="{FF2B5EF4-FFF2-40B4-BE49-F238E27FC236}">
                <a16:creationId xmlns:a16="http://schemas.microsoft.com/office/drawing/2014/main" id="{7282CE37-1E26-D317-12F3-7BE56A370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9790" y="11906"/>
            <a:ext cx="1279979" cy="12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93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5844</TotalTime>
  <Words>1154</Words>
  <Application>Microsoft Macintosh PowerPoint</Application>
  <PresentationFormat>Widescreen</PresentationFormat>
  <Paragraphs>115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Pineapple Upside Down Cake From Lodge Camp Dutch Oven Cooking 101</vt:lpstr>
      <vt:lpstr>Apple Caramel Dump Cake From The Scout’s Dutch Oven Cookbook by Tim and Christine Conners</vt:lpstr>
      <vt:lpstr>Strawberry Shortcake Cobbler From The Scout’s Large Groups Cookbook by Tim and Christine Conners</vt:lpstr>
      <vt:lpstr>Pineapple Cherry Dump Cake From Dutch Oven Daddy Facebook Page</vt:lpstr>
      <vt:lpstr>Cola Chocolate Cherry Cake From Dutch Oven Daddy Facebook Page</vt:lpstr>
      <vt:lpstr>Peach Cobbler From Maria’s BALOO class in 2012</vt:lpstr>
      <vt:lpstr>Lemon Blueberry Cobbler Maria made this one up</vt:lpstr>
      <vt:lpstr>Pumpkin Dump Cake From Dutch Oven Daddy Facebook Page</vt:lpstr>
      <vt:lpstr>Mexican S’mores</vt:lpstr>
      <vt:lpstr>4-Ingredient Chocolate Dump Cake From the internet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Pineapple Upside Down Cake</dc:title>
  <dc:creator>Maria Randolph</dc:creator>
  <cp:lastModifiedBy>Maria Randolph</cp:lastModifiedBy>
  <cp:revision>70</cp:revision>
  <cp:lastPrinted>2025-11-04T01:57:24Z</cp:lastPrinted>
  <dcterms:created xsi:type="dcterms:W3CDTF">2022-07-19T22:41:32Z</dcterms:created>
  <dcterms:modified xsi:type="dcterms:W3CDTF">2026-10-25T14:53:53Z</dcterms:modified>
</cp:coreProperties>
</file>