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84" autoAdjust="0"/>
  </p:normalViewPr>
  <p:slideViewPr>
    <p:cSldViewPr snapToGrid="0" showGuides="1">
      <p:cViewPr varScale="1">
        <p:scale>
          <a:sx n="64" d="100"/>
          <a:sy n="64" d="100"/>
        </p:scale>
        <p:origin x="69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Zumstein" userId="8c35408d68c763d6" providerId="LiveId" clId="{9A06CC04-3D9A-4C55-9405-3EBCBF4B134B}"/>
    <pc:docChg chg="delSld">
      <pc:chgData name="Lynn Zumstein" userId="8c35408d68c763d6" providerId="LiveId" clId="{9A06CC04-3D9A-4C55-9405-3EBCBF4B134B}" dt="2021-05-14T21:28:27.402" v="0" actId="47"/>
      <pc:docMkLst>
        <pc:docMk/>
      </pc:docMkLst>
      <pc:sldChg chg="del">
        <pc:chgData name="Lynn Zumstein" userId="8c35408d68c763d6" providerId="LiveId" clId="{9A06CC04-3D9A-4C55-9405-3EBCBF4B134B}" dt="2021-05-14T21:28:27.402" v="0" actId="47"/>
        <pc:sldMkLst>
          <pc:docMk/>
          <pc:sldMk cId="582075716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22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2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6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6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0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1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4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5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4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E672DD-B2E4-487B-B8D1-74C61CA32CC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65D535-00D2-4AFF-AAC8-BF2C10EBC5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03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92608" lvl="1" indent="0" algn="ctr">
              <a:buNone/>
            </a:pPr>
            <a:r>
              <a:rPr lang="en-US" sz="3000" b="1" dirty="0"/>
              <a:t>OPENING</a:t>
            </a:r>
          </a:p>
          <a:p>
            <a:pPr marL="292608" lvl="1" indent="0" algn="ctr">
              <a:buNone/>
            </a:pPr>
            <a:endParaRPr lang="en-US" sz="3000" b="1" dirty="0"/>
          </a:p>
          <a:p>
            <a:pPr marL="292608" lvl="1" indent="0" algn="ctr">
              <a:buNone/>
            </a:pPr>
            <a:r>
              <a:rPr lang="en-US" sz="3000" b="1" dirty="0"/>
              <a:t>PLEDGE of ALLEGIANCE</a:t>
            </a:r>
          </a:p>
          <a:p>
            <a:pPr marL="292608" lvl="1" indent="0" algn="ctr">
              <a:buNone/>
            </a:pPr>
            <a:endParaRPr lang="en-US" sz="3000" b="1" dirty="0"/>
          </a:p>
          <a:p>
            <a:pPr marL="292608" lvl="1" indent="0" algn="ctr">
              <a:buNone/>
            </a:pPr>
            <a:r>
              <a:rPr lang="en-US" sz="3000" b="1" dirty="0"/>
              <a:t>SCOUT OATH</a:t>
            </a:r>
          </a:p>
          <a:p>
            <a:pPr marL="292608" lvl="1" indent="0" algn="ctr">
              <a:buNone/>
            </a:pPr>
            <a:endParaRPr lang="en-US" sz="3000" b="1" dirty="0"/>
          </a:p>
          <a:p>
            <a:pPr marL="292608" lvl="1" indent="0" algn="ctr">
              <a:buNone/>
            </a:pPr>
            <a:r>
              <a:rPr lang="en-US" sz="3000" b="1" dirty="0"/>
              <a:t>SAFETY MOMENT</a:t>
            </a:r>
          </a:p>
        </p:txBody>
      </p:sp>
    </p:spTree>
    <p:extLst>
      <p:ext uri="{BB962C8B-B14F-4D97-AF65-F5344CB8AC3E}">
        <p14:creationId xmlns:p14="http://schemas.microsoft.com/office/powerpoint/2010/main" val="110101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ZIP Line:</a:t>
            </a:r>
          </a:p>
          <a:p>
            <a:pPr marL="0" indent="0">
              <a:buNone/>
            </a:pPr>
            <a:r>
              <a:rPr lang="en-US" dirty="0"/>
              <a:t>	Last summer the zip line was hit by a tree and damaged. </a:t>
            </a:r>
          </a:p>
          <a:p>
            <a:pPr marL="0" indent="0">
              <a:buNone/>
            </a:pPr>
            <a:r>
              <a:rPr lang="en-US" dirty="0"/>
              <a:t>	The line was insured, and we have been able to recover some of the damage.</a:t>
            </a:r>
          </a:p>
          <a:p>
            <a:pPr marL="914400" indent="-457200">
              <a:buNone/>
            </a:pPr>
            <a:r>
              <a:rPr lang="en-US" dirty="0"/>
              <a:t>	With the help from a number of donors, we are extending the zip line by 300 ft and eliminating the bungee brake.</a:t>
            </a:r>
          </a:p>
          <a:p>
            <a:pPr marL="914400" indent="0">
              <a:buNone/>
            </a:pPr>
            <a:r>
              <a:rPr lang="en-US" dirty="0"/>
              <a:t>The bad news is we will not get the new anchors until mid June.</a:t>
            </a:r>
          </a:p>
          <a:p>
            <a:pPr marL="914400" indent="0">
              <a:buNone/>
            </a:pPr>
            <a:r>
              <a:rPr lang="en-US" dirty="0"/>
              <a:t>We will be using the GIANT Swing and Flying squirrel in its place.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3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	1. Will we require masks for everyone?</a:t>
            </a:r>
          </a:p>
          <a:p>
            <a:pPr marL="0" indent="0">
              <a:buNone/>
            </a:pPr>
            <a:r>
              <a:rPr lang="en-US" dirty="0"/>
              <a:t>	2. Will there be a shower schedule?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3. Will we require pre-camp covid 	tests?</a:t>
            </a:r>
          </a:p>
          <a:p>
            <a:pPr marL="914400" indent="-914400">
              <a:buNone/>
            </a:pPr>
            <a:r>
              <a:rPr lang="en-US" dirty="0"/>
              <a:t>	4. Will we restrict attendance for participants who have been out of state recently?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1FBB11-38D6-46A7-8359-3757C332E0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1. Yes</a:t>
            </a:r>
          </a:p>
          <a:p>
            <a:r>
              <a:rPr lang="en-US" dirty="0"/>
              <a:t>2. YES.  For the New Shower House, we will set a schedule. For the old shower house, we will limit times by sex and age.</a:t>
            </a:r>
          </a:p>
          <a:p>
            <a:endParaRPr lang="en-US" sz="800" dirty="0"/>
          </a:p>
          <a:p>
            <a:r>
              <a:rPr lang="en-US" dirty="0"/>
              <a:t>3. Not unless required by IDPH or CDC. It is currently not required.</a:t>
            </a:r>
          </a:p>
          <a:p>
            <a:r>
              <a:rPr lang="en-US" dirty="0"/>
              <a:t>4. See 3. We currently look at this as a unit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4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Additional Discussion Item – Advancement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Camp staff has been trained by the Council Advancement Committee. They have been taught that “do” means “do”, “demonstrate” means “demonstrate”, and “discuss” means “discuss”.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These things MUST be done individually by each participant to receive credit for the requirement. 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If scouts do not meet this criteria, they will not pass the requirement. Please make sure your scouts understand this.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We will work very hard to get each scout to achieve this.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8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SCOUTLEADERS:</a:t>
            </a:r>
          </a:p>
          <a:p>
            <a:pPr marL="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I will be asking the leaders to participate in the daily campsite inspection. The winning troop will receive some form of recognition.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I will also be asking scout leaders to evaluate the camp and its programs.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Scout and Leader ideas and opinions are important to us. WE will be soliciting your ideas during the week.</a:t>
            </a:r>
          </a:p>
          <a:p>
            <a:pPr marL="914400" indent="0">
              <a:buNone/>
            </a:pPr>
            <a:endParaRPr lang="en-US" dirty="0"/>
          </a:p>
          <a:p>
            <a:pPr marL="914400" indent="0">
              <a:buNone/>
            </a:pPr>
            <a:r>
              <a:rPr lang="en-US" dirty="0"/>
              <a:t>We are here to serve you.</a:t>
            </a:r>
          </a:p>
        </p:txBody>
      </p:sp>
    </p:spTree>
    <p:extLst>
      <p:ext uri="{BB962C8B-B14F-4D97-AF65-F5344CB8AC3E}">
        <p14:creationId xmlns:p14="http://schemas.microsoft.com/office/powerpoint/2010/main" val="415945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773735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Welcome to the Rainbow Council Second Leader’s Meeting</a:t>
            </a:r>
          </a:p>
          <a:p>
            <a:r>
              <a:rPr lang="en-US" dirty="0"/>
              <a:t>I would like to take a moment to introduce our staff for the summer:</a:t>
            </a:r>
          </a:p>
          <a:p>
            <a:pPr lvl="1"/>
            <a:r>
              <a:rPr lang="en-US" dirty="0"/>
              <a:t>Brenna Dill is our Program Director.  She is graduating from college today.</a:t>
            </a:r>
          </a:p>
          <a:p>
            <a:pPr lvl="1"/>
            <a:r>
              <a:rPr lang="en-US" dirty="0"/>
              <a:t>Bob McMillin is the Camp Commissioner.</a:t>
            </a:r>
          </a:p>
          <a:p>
            <a:pPr lvl="1"/>
            <a:r>
              <a:rPr lang="en-US" dirty="0"/>
              <a:t>Teresa </a:t>
            </a:r>
            <a:r>
              <a:rPr lang="en-US" dirty="0" err="1"/>
              <a:t>Sulich</a:t>
            </a:r>
            <a:r>
              <a:rPr lang="en-US" dirty="0"/>
              <a:t> is our Cook.</a:t>
            </a:r>
          </a:p>
          <a:p>
            <a:pPr lvl="1"/>
            <a:r>
              <a:rPr lang="en-US" dirty="0"/>
              <a:t>Krista Schulte is the Camp Nurse.</a:t>
            </a:r>
          </a:p>
          <a:p>
            <a:pPr lvl="1"/>
            <a:r>
              <a:rPr lang="en-US" dirty="0"/>
              <a:t>Tom </a:t>
            </a:r>
            <a:r>
              <a:rPr lang="en-US" dirty="0" err="1"/>
              <a:t>Stoiber</a:t>
            </a:r>
            <a:r>
              <a:rPr lang="en-US" dirty="0"/>
              <a:t> is the Ranger.</a:t>
            </a:r>
          </a:p>
          <a:p>
            <a:pPr lvl="1"/>
            <a:r>
              <a:rPr lang="en-US" dirty="0"/>
              <a:t>Alex Harper - Stem</a:t>
            </a:r>
          </a:p>
          <a:p>
            <a:pPr lvl="1"/>
            <a:r>
              <a:rPr lang="en-US" dirty="0"/>
              <a:t>Mike Nelson - Eco</a:t>
            </a:r>
          </a:p>
          <a:p>
            <a:pPr lvl="1"/>
            <a:r>
              <a:rPr lang="en-US" dirty="0"/>
              <a:t>Aquatics  - Jay </a:t>
            </a:r>
            <a:r>
              <a:rPr lang="en-US" dirty="0" err="1"/>
              <a:t>Giannerini</a:t>
            </a:r>
            <a:endParaRPr lang="en-US" dirty="0"/>
          </a:p>
          <a:p>
            <a:pPr lvl="1"/>
            <a:r>
              <a:rPr lang="en-US" dirty="0"/>
              <a:t>Shooting Sports - Rick </a:t>
            </a:r>
            <a:r>
              <a:rPr lang="en-US" dirty="0" err="1"/>
              <a:t>Talerico</a:t>
            </a:r>
            <a:endParaRPr lang="en-US" dirty="0"/>
          </a:p>
          <a:p>
            <a:pPr lvl="1"/>
            <a:r>
              <a:rPr lang="en-US" dirty="0"/>
              <a:t>Challenge - Jen </a:t>
            </a:r>
            <a:r>
              <a:rPr lang="en-US" dirty="0" err="1"/>
              <a:t>Yimet</a:t>
            </a:r>
            <a:endParaRPr lang="en-US" dirty="0"/>
          </a:p>
          <a:p>
            <a:pPr lvl="1"/>
            <a:r>
              <a:rPr lang="en-US" dirty="0"/>
              <a:t>Outdoor Skills - JJ </a:t>
            </a:r>
            <a:r>
              <a:rPr lang="en-US" dirty="0" err="1"/>
              <a:t>Sulich</a:t>
            </a:r>
            <a:r>
              <a:rPr lang="en-US" dirty="0"/>
              <a:t> and Catherine Harrington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5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Agenda:</a:t>
            </a:r>
          </a:p>
          <a:p>
            <a:pPr marL="0" indent="0">
              <a:buNone/>
            </a:pPr>
            <a:r>
              <a:rPr lang="en-US" dirty="0"/>
              <a:t>	What’s New this year</a:t>
            </a:r>
          </a:p>
          <a:p>
            <a:pPr marL="0" indent="0">
              <a:buNone/>
            </a:pPr>
            <a:r>
              <a:rPr lang="en-US" dirty="0"/>
              <a:t>	Registration</a:t>
            </a:r>
          </a:p>
          <a:p>
            <a:pPr marL="0" indent="0">
              <a:buNone/>
            </a:pPr>
            <a:r>
              <a:rPr lang="en-US" dirty="0"/>
              <a:t>	Check In Process</a:t>
            </a:r>
          </a:p>
          <a:p>
            <a:pPr marL="0" indent="0">
              <a:buNone/>
            </a:pPr>
            <a:r>
              <a:rPr lang="en-US" dirty="0"/>
              <a:t>	COVID 19 Restrictions</a:t>
            </a:r>
          </a:p>
          <a:p>
            <a:pPr marL="0" indent="0">
              <a:buNone/>
            </a:pPr>
            <a:r>
              <a:rPr lang="en-US" dirty="0"/>
              <a:t>	Aquatics Concerns</a:t>
            </a:r>
          </a:p>
          <a:p>
            <a:pPr marL="0" indent="0">
              <a:buNone/>
            </a:pPr>
            <a:r>
              <a:rPr lang="en-US" dirty="0"/>
              <a:t>	ZIP Line</a:t>
            </a:r>
          </a:p>
          <a:p>
            <a:pPr marL="0" indent="0">
              <a:buNone/>
            </a:pPr>
            <a:r>
              <a:rPr lang="en-US" dirty="0"/>
              <a:t>	Questions</a:t>
            </a:r>
          </a:p>
        </p:txBody>
      </p:sp>
    </p:spTree>
    <p:extLst>
      <p:ext uri="{BB962C8B-B14F-4D97-AF65-F5344CB8AC3E}">
        <p14:creationId xmlns:p14="http://schemas.microsoft.com/office/powerpoint/2010/main" val="128641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After this meeting, I will post the presentation and the questions on the WEB page, on Facebook, and in Black Pug.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have issues or concerns, please contact me:</a:t>
            </a:r>
          </a:p>
          <a:p>
            <a:pPr marL="0" indent="0">
              <a:buNone/>
            </a:pPr>
            <a:r>
              <a:rPr lang="en-US" dirty="0"/>
              <a:t>	Jim Thuot</a:t>
            </a:r>
          </a:p>
          <a:p>
            <a:pPr marL="0" indent="0">
              <a:buNone/>
            </a:pPr>
            <a:r>
              <a:rPr lang="en-US" dirty="0"/>
              <a:t>	Camp Director</a:t>
            </a:r>
          </a:p>
          <a:p>
            <a:pPr marL="0" indent="0">
              <a:buNone/>
            </a:pPr>
            <a:r>
              <a:rPr lang="en-US" dirty="0"/>
              <a:t>	815-325-2202</a:t>
            </a:r>
          </a:p>
          <a:p>
            <a:pPr marL="0" indent="0">
              <a:buNone/>
            </a:pPr>
            <a:r>
              <a:rPr lang="en-US" dirty="0"/>
              <a:t>	James.r.thuot@att.net</a:t>
            </a:r>
          </a:p>
        </p:txBody>
      </p:sp>
    </p:spTree>
    <p:extLst>
      <p:ext uri="{BB962C8B-B14F-4D97-AF65-F5344CB8AC3E}">
        <p14:creationId xmlns:p14="http://schemas.microsoft.com/office/powerpoint/2010/main" val="34992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What’s New:</a:t>
            </a:r>
          </a:p>
          <a:p>
            <a:pPr marL="0" indent="0">
              <a:buNone/>
            </a:pPr>
            <a:r>
              <a:rPr lang="en-US" dirty="0"/>
              <a:t>	Family night (if possible) will be Wednesday.</a:t>
            </a:r>
          </a:p>
          <a:p>
            <a:pPr marL="0" indent="0">
              <a:buNone/>
            </a:pPr>
            <a:r>
              <a:rPr lang="en-US" dirty="0"/>
              <a:t>	Closing Campfire will be open.</a:t>
            </a:r>
          </a:p>
          <a:p>
            <a:pPr marL="0" indent="0">
              <a:buNone/>
            </a:pPr>
            <a:r>
              <a:rPr lang="en-US" dirty="0"/>
              <a:t>	New Programs:</a:t>
            </a:r>
          </a:p>
          <a:p>
            <a:pPr marL="0" indent="0">
              <a:buNone/>
            </a:pPr>
            <a:r>
              <a:rPr lang="en-US" dirty="0"/>
              <a:t>		EPA Award</a:t>
            </a:r>
          </a:p>
          <a:p>
            <a:pPr marL="0" indent="0">
              <a:buNone/>
            </a:pPr>
            <a:r>
              <a:rPr lang="en-US" dirty="0"/>
              <a:t>		NOVA</a:t>
            </a:r>
          </a:p>
          <a:p>
            <a:pPr marL="0" indent="0">
              <a:buNone/>
            </a:pPr>
            <a:r>
              <a:rPr lang="en-US" dirty="0"/>
              <a:t>		National Outdoor Award</a:t>
            </a:r>
          </a:p>
          <a:p>
            <a:pPr marL="0" indent="0">
              <a:buNone/>
            </a:pPr>
            <a:r>
              <a:rPr lang="en-US" dirty="0"/>
              <a:t>		Environmental Awards – Leave no Trace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6421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What’s New 2:</a:t>
            </a:r>
          </a:p>
          <a:p>
            <a:pPr marL="0" indent="0">
              <a:buNone/>
            </a:pPr>
            <a:r>
              <a:rPr lang="en-US" dirty="0"/>
              <a:t>	Adult Training</a:t>
            </a:r>
          </a:p>
          <a:p>
            <a:pPr marL="0" indent="0">
              <a:buNone/>
            </a:pPr>
            <a:r>
              <a:rPr lang="en-US" dirty="0"/>
              <a:t>	Adult High and Low COPE sessions</a:t>
            </a:r>
          </a:p>
          <a:p>
            <a:pPr marL="0" indent="0">
              <a:buNone/>
            </a:pPr>
            <a:r>
              <a:rPr lang="en-US" dirty="0"/>
              <a:t>	Belayer</a:t>
            </a:r>
          </a:p>
          <a:p>
            <a:pPr marL="0" indent="0">
              <a:buNone/>
            </a:pPr>
            <a:r>
              <a:rPr lang="en-US" dirty="0"/>
              <a:t>	BSA : Lifeguard, Swimming and Waterfront Supervision, </a:t>
            </a:r>
            <a:r>
              <a:rPr lang="en-US" dirty="0" err="1"/>
              <a:t>Paddlecraft</a:t>
            </a:r>
            <a:r>
              <a:rPr lang="en-US" dirty="0"/>
              <a:t> Safety</a:t>
            </a:r>
          </a:p>
          <a:p>
            <a:pPr marL="0" indent="0">
              <a:buNone/>
            </a:pPr>
            <a:r>
              <a:rPr lang="en-US" dirty="0"/>
              <a:t>	Scoutmaster Fundamentals and Outdoor Training</a:t>
            </a:r>
          </a:p>
          <a:p>
            <a:pPr marL="0" indent="0">
              <a:buNone/>
            </a:pPr>
            <a:r>
              <a:rPr lang="en-US" dirty="0"/>
              <a:t>	Kayak and Boat races</a:t>
            </a:r>
          </a:p>
        </p:txBody>
      </p:sp>
    </p:spTree>
    <p:extLst>
      <p:ext uri="{BB962C8B-B14F-4D97-AF65-F5344CB8AC3E}">
        <p14:creationId xmlns:p14="http://schemas.microsoft.com/office/powerpoint/2010/main" val="1528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Registration:</a:t>
            </a:r>
          </a:p>
          <a:p>
            <a:pPr marL="0" indent="0">
              <a:buNone/>
            </a:pPr>
            <a:r>
              <a:rPr lang="en-US" dirty="0"/>
              <a:t>	Registration is open on the Council calendar.</a:t>
            </a:r>
          </a:p>
          <a:p>
            <a:pPr marL="914400" indent="-914400">
              <a:buNone/>
            </a:pPr>
            <a:r>
              <a:rPr lang="en-US" dirty="0"/>
              <a:t>	Merit badge sign up is open – Note that if you registered early and didn’t enter youth ages you will need to contact me or the office if there are age restrictions.</a:t>
            </a:r>
          </a:p>
          <a:p>
            <a:pPr marL="914400" indent="-914400">
              <a:buNone/>
            </a:pPr>
            <a:endParaRPr lang="en-US" dirty="0"/>
          </a:p>
          <a:p>
            <a:pPr marL="914400" indent="-914400">
              <a:buNone/>
            </a:pPr>
            <a:r>
              <a:rPr lang="en-US" dirty="0"/>
              <a:t>	There is an adult program sign up also.  Your time is yours, however, if you want to sign up for something, please do.</a:t>
            </a:r>
          </a:p>
        </p:txBody>
      </p:sp>
    </p:spTree>
    <p:extLst>
      <p:ext uri="{BB962C8B-B14F-4D97-AF65-F5344CB8AC3E}">
        <p14:creationId xmlns:p14="http://schemas.microsoft.com/office/powerpoint/2010/main" val="241092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Check-in Process:</a:t>
            </a:r>
          </a:p>
          <a:p>
            <a:pPr marL="0" indent="0">
              <a:buNone/>
            </a:pPr>
            <a:r>
              <a:rPr lang="en-US" dirty="0"/>
              <a:t>	We have changed the process this year.</a:t>
            </a:r>
          </a:p>
          <a:p>
            <a:pPr marL="0" indent="0">
              <a:buNone/>
            </a:pPr>
            <a:r>
              <a:rPr lang="en-US" dirty="0"/>
              <a:t>	Before you leave home, please go over the health questions with your campers.</a:t>
            </a:r>
          </a:p>
          <a:p>
            <a:pPr marL="0" indent="0">
              <a:buNone/>
            </a:pPr>
            <a:r>
              <a:rPr lang="en-US" dirty="0"/>
              <a:t>	Everyone will have their temperature taken at the parking lot.</a:t>
            </a:r>
          </a:p>
          <a:p>
            <a:pPr marL="0" indent="0">
              <a:buNone/>
            </a:pPr>
            <a:r>
              <a:rPr lang="en-US" dirty="0"/>
              <a:t>	Physicals will be reviewed before leaving the parking lot.</a:t>
            </a:r>
          </a:p>
          <a:p>
            <a:pPr marL="914400" indent="-914400">
              <a:buNone/>
            </a:pPr>
            <a:r>
              <a:rPr lang="en-US" dirty="0"/>
              <a:t>	If a car has someone with a temperature &gt; 100.4, the entire car will be re-checked by our health staff and possibly asked to return home.</a:t>
            </a:r>
          </a:p>
        </p:txBody>
      </p:sp>
    </p:spTree>
    <p:extLst>
      <p:ext uri="{BB962C8B-B14F-4D97-AF65-F5344CB8AC3E}">
        <p14:creationId xmlns:p14="http://schemas.microsoft.com/office/powerpoint/2010/main" val="394815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9B8712-5D9A-485A-B7AE-D024AD105D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57" y="819150"/>
            <a:ext cx="995045" cy="9182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F7A333-F52F-438B-8E23-53AB54FD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Rainbow Council Scout Reservation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Leader’s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0C0DF4-0E90-4596-8A25-CAF925ED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COVID 19:</a:t>
            </a:r>
          </a:p>
          <a:p>
            <a:pPr marL="914400" indent="-457200">
              <a:buNone/>
            </a:pPr>
            <a:r>
              <a:rPr lang="en-US" dirty="0"/>
              <a:t>	We are currently using the March 18 guidance from the Illinois Department of Public Health which includes the following:</a:t>
            </a:r>
          </a:p>
          <a:p>
            <a:pPr marL="914400" indent="-457200">
              <a:buNone/>
            </a:pPr>
            <a:r>
              <a:rPr lang="en-US" dirty="0"/>
              <a:t>		Recommending 6 ft social distancing</a:t>
            </a:r>
          </a:p>
          <a:p>
            <a:pPr marL="914400" indent="-457200">
              <a:buNone/>
            </a:pPr>
            <a:r>
              <a:rPr lang="en-US" dirty="0"/>
              <a:t>		Use of Face Masks</a:t>
            </a:r>
          </a:p>
          <a:p>
            <a:pPr marL="914400" indent="-457200">
              <a:buNone/>
            </a:pPr>
            <a:r>
              <a:rPr lang="en-US" dirty="0"/>
              <a:t>		One person / tent</a:t>
            </a:r>
          </a:p>
          <a:p>
            <a:pPr marL="914400" indent="-457200">
              <a:buNone/>
            </a:pPr>
            <a:r>
              <a:rPr lang="en-US" dirty="0"/>
              <a:t>		We will use packaged individual meals.</a:t>
            </a:r>
          </a:p>
          <a:p>
            <a:pPr marL="914400" indent="-457200">
              <a:buNone/>
            </a:pPr>
            <a:r>
              <a:rPr lang="en-US" dirty="0"/>
              <a:t>	You will be required to conduct a daily wellness check including temperature in your site. Please bring a thermometer.</a:t>
            </a:r>
          </a:p>
          <a:p>
            <a:pPr marL="914400" indent="-457200">
              <a:buNone/>
            </a:pPr>
            <a:r>
              <a:rPr lang="en-US" dirty="0"/>
              <a:t>	Staff will be responsible for disinfecting program areas, but you will be responsible for campsite areas.</a:t>
            </a:r>
          </a:p>
          <a:p>
            <a:pPr marL="914400" indent="-457200">
              <a:buNone/>
            </a:pPr>
            <a:r>
              <a:rPr lang="en-US" dirty="0"/>
              <a:t>	We expect this guidance to change and will publish the latest requirements when available.</a:t>
            </a:r>
          </a:p>
        </p:txBody>
      </p:sp>
    </p:spTree>
    <p:extLst>
      <p:ext uri="{BB962C8B-B14F-4D97-AF65-F5344CB8AC3E}">
        <p14:creationId xmlns:p14="http://schemas.microsoft.com/office/powerpoint/2010/main" val="27188227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1003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Retrospect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  <vt:lpstr>Rainbow Council Scout Reservation Second Leader’s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Council Scout Reservation Second Leader’s Meeting</dc:title>
  <dc:creator>James Thuot</dc:creator>
  <cp:lastModifiedBy>Lynn Zumstein</cp:lastModifiedBy>
  <cp:revision>21</cp:revision>
  <dcterms:created xsi:type="dcterms:W3CDTF">2021-04-30T16:45:44Z</dcterms:created>
  <dcterms:modified xsi:type="dcterms:W3CDTF">2021-05-14T21:28:46Z</dcterms:modified>
</cp:coreProperties>
</file>