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21" autoAdjust="0"/>
    <p:restoredTop sz="94660"/>
  </p:normalViewPr>
  <p:slideViewPr>
    <p:cSldViewPr snapToGrid="0">
      <p:cViewPr varScale="1">
        <p:scale>
          <a:sx n="66" d="100"/>
          <a:sy n="66" d="100"/>
        </p:scale>
        <p:origin x="3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E4A22-BC75-A3E6-35C0-F1F67C42629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4B36228-8F00-3DDE-8993-35ACC612D4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778D5B4-7CFA-2F0D-CDEA-4A8ED031588A}"/>
              </a:ext>
            </a:extLst>
          </p:cNvPr>
          <p:cNvSpPr>
            <a:spLocks noGrp="1"/>
          </p:cNvSpPr>
          <p:nvPr>
            <p:ph type="dt" sz="half" idx="10"/>
          </p:nvPr>
        </p:nvSpPr>
        <p:spPr/>
        <p:txBody>
          <a:bodyPr/>
          <a:lstStyle/>
          <a:p>
            <a:fld id="{22865B15-F9FD-4DD5-A650-5D14A89EAF4A}" type="datetimeFigureOut">
              <a:rPr lang="en-US" smtClean="0"/>
              <a:t>12/2/2024</a:t>
            </a:fld>
            <a:endParaRPr lang="en-US"/>
          </a:p>
        </p:txBody>
      </p:sp>
      <p:sp>
        <p:nvSpPr>
          <p:cNvPr id="5" name="Footer Placeholder 4">
            <a:extLst>
              <a:ext uri="{FF2B5EF4-FFF2-40B4-BE49-F238E27FC236}">
                <a16:creationId xmlns:a16="http://schemas.microsoft.com/office/drawing/2014/main" id="{10F97414-1426-7CEF-B40F-E112118CC8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4BA756-B762-E480-9361-D3573BB41934}"/>
              </a:ext>
            </a:extLst>
          </p:cNvPr>
          <p:cNvSpPr>
            <a:spLocks noGrp="1"/>
          </p:cNvSpPr>
          <p:nvPr>
            <p:ph type="sldNum" sz="quarter" idx="12"/>
          </p:nvPr>
        </p:nvSpPr>
        <p:spPr/>
        <p:txBody>
          <a:bodyPr/>
          <a:lstStyle/>
          <a:p>
            <a:fld id="{8ED34043-F87C-4884-B377-4F8C3229B099}" type="slidenum">
              <a:rPr lang="en-US" smtClean="0"/>
              <a:t>‹#›</a:t>
            </a:fld>
            <a:endParaRPr lang="en-US"/>
          </a:p>
        </p:txBody>
      </p:sp>
    </p:spTree>
    <p:extLst>
      <p:ext uri="{BB962C8B-B14F-4D97-AF65-F5344CB8AC3E}">
        <p14:creationId xmlns:p14="http://schemas.microsoft.com/office/powerpoint/2010/main" val="20853308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F3672A-0209-96D7-102F-9CD7D55AE8B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29998DA-FB9B-9695-5568-AA465CDBC7A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BAA255-560E-9B1E-BD16-F0E9B5E92582}"/>
              </a:ext>
            </a:extLst>
          </p:cNvPr>
          <p:cNvSpPr>
            <a:spLocks noGrp="1"/>
          </p:cNvSpPr>
          <p:nvPr>
            <p:ph type="dt" sz="half" idx="10"/>
          </p:nvPr>
        </p:nvSpPr>
        <p:spPr/>
        <p:txBody>
          <a:bodyPr/>
          <a:lstStyle/>
          <a:p>
            <a:fld id="{22865B15-F9FD-4DD5-A650-5D14A89EAF4A}" type="datetimeFigureOut">
              <a:rPr lang="en-US" smtClean="0"/>
              <a:t>12/2/2024</a:t>
            </a:fld>
            <a:endParaRPr lang="en-US"/>
          </a:p>
        </p:txBody>
      </p:sp>
      <p:sp>
        <p:nvSpPr>
          <p:cNvPr id="5" name="Footer Placeholder 4">
            <a:extLst>
              <a:ext uri="{FF2B5EF4-FFF2-40B4-BE49-F238E27FC236}">
                <a16:creationId xmlns:a16="http://schemas.microsoft.com/office/drawing/2014/main" id="{898276A2-8415-4763-7105-449A88CC38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2A19D6-7A1A-AD4B-9595-B5CD3B7C73D5}"/>
              </a:ext>
            </a:extLst>
          </p:cNvPr>
          <p:cNvSpPr>
            <a:spLocks noGrp="1"/>
          </p:cNvSpPr>
          <p:nvPr>
            <p:ph type="sldNum" sz="quarter" idx="12"/>
          </p:nvPr>
        </p:nvSpPr>
        <p:spPr/>
        <p:txBody>
          <a:bodyPr/>
          <a:lstStyle/>
          <a:p>
            <a:fld id="{8ED34043-F87C-4884-B377-4F8C3229B099}" type="slidenum">
              <a:rPr lang="en-US" smtClean="0"/>
              <a:t>‹#›</a:t>
            </a:fld>
            <a:endParaRPr lang="en-US"/>
          </a:p>
        </p:txBody>
      </p:sp>
    </p:spTree>
    <p:extLst>
      <p:ext uri="{BB962C8B-B14F-4D97-AF65-F5344CB8AC3E}">
        <p14:creationId xmlns:p14="http://schemas.microsoft.com/office/powerpoint/2010/main" val="27049816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9D3AFF0-FD74-0942-24AF-C922197ED96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A0EC56F-AD34-0D82-8E88-DAFEAF914B7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6F90FD-4E11-1FDA-152E-6E224E605C11}"/>
              </a:ext>
            </a:extLst>
          </p:cNvPr>
          <p:cNvSpPr>
            <a:spLocks noGrp="1"/>
          </p:cNvSpPr>
          <p:nvPr>
            <p:ph type="dt" sz="half" idx="10"/>
          </p:nvPr>
        </p:nvSpPr>
        <p:spPr/>
        <p:txBody>
          <a:bodyPr/>
          <a:lstStyle/>
          <a:p>
            <a:fld id="{22865B15-F9FD-4DD5-A650-5D14A89EAF4A}" type="datetimeFigureOut">
              <a:rPr lang="en-US" smtClean="0"/>
              <a:t>12/2/2024</a:t>
            </a:fld>
            <a:endParaRPr lang="en-US"/>
          </a:p>
        </p:txBody>
      </p:sp>
      <p:sp>
        <p:nvSpPr>
          <p:cNvPr id="5" name="Footer Placeholder 4">
            <a:extLst>
              <a:ext uri="{FF2B5EF4-FFF2-40B4-BE49-F238E27FC236}">
                <a16:creationId xmlns:a16="http://schemas.microsoft.com/office/drawing/2014/main" id="{6A52B74D-5CF8-B3B0-AEAA-4A1306EECF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61B35D-BEA9-E683-CFE4-753CF2288DB6}"/>
              </a:ext>
            </a:extLst>
          </p:cNvPr>
          <p:cNvSpPr>
            <a:spLocks noGrp="1"/>
          </p:cNvSpPr>
          <p:nvPr>
            <p:ph type="sldNum" sz="quarter" idx="12"/>
          </p:nvPr>
        </p:nvSpPr>
        <p:spPr/>
        <p:txBody>
          <a:bodyPr/>
          <a:lstStyle/>
          <a:p>
            <a:fld id="{8ED34043-F87C-4884-B377-4F8C3229B099}" type="slidenum">
              <a:rPr lang="en-US" smtClean="0"/>
              <a:t>‹#›</a:t>
            </a:fld>
            <a:endParaRPr lang="en-US"/>
          </a:p>
        </p:txBody>
      </p:sp>
    </p:spTree>
    <p:extLst>
      <p:ext uri="{BB962C8B-B14F-4D97-AF65-F5344CB8AC3E}">
        <p14:creationId xmlns:p14="http://schemas.microsoft.com/office/powerpoint/2010/main" val="3976501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20A40-FB94-5839-B972-28D5C8E42FB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F62DD55-B9A1-18CD-2C3B-8AEF8E5327B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4C17ED-1C5F-0986-ACED-68967CC43879}"/>
              </a:ext>
            </a:extLst>
          </p:cNvPr>
          <p:cNvSpPr>
            <a:spLocks noGrp="1"/>
          </p:cNvSpPr>
          <p:nvPr>
            <p:ph type="dt" sz="half" idx="10"/>
          </p:nvPr>
        </p:nvSpPr>
        <p:spPr/>
        <p:txBody>
          <a:bodyPr/>
          <a:lstStyle/>
          <a:p>
            <a:fld id="{22865B15-F9FD-4DD5-A650-5D14A89EAF4A}" type="datetimeFigureOut">
              <a:rPr lang="en-US" smtClean="0"/>
              <a:t>12/2/2024</a:t>
            </a:fld>
            <a:endParaRPr lang="en-US"/>
          </a:p>
        </p:txBody>
      </p:sp>
      <p:sp>
        <p:nvSpPr>
          <p:cNvPr id="5" name="Footer Placeholder 4">
            <a:extLst>
              <a:ext uri="{FF2B5EF4-FFF2-40B4-BE49-F238E27FC236}">
                <a16:creationId xmlns:a16="http://schemas.microsoft.com/office/drawing/2014/main" id="{AD9E7C73-75AF-4EAE-8E7B-B0960E94EF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491241-6615-546D-0657-2134D2350E4F}"/>
              </a:ext>
            </a:extLst>
          </p:cNvPr>
          <p:cNvSpPr>
            <a:spLocks noGrp="1"/>
          </p:cNvSpPr>
          <p:nvPr>
            <p:ph type="sldNum" sz="quarter" idx="12"/>
          </p:nvPr>
        </p:nvSpPr>
        <p:spPr/>
        <p:txBody>
          <a:bodyPr/>
          <a:lstStyle/>
          <a:p>
            <a:fld id="{8ED34043-F87C-4884-B377-4F8C3229B099}" type="slidenum">
              <a:rPr lang="en-US" smtClean="0"/>
              <a:t>‹#›</a:t>
            </a:fld>
            <a:endParaRPr lang="en-US"/>
          </a:p>
        </p:txBody>
      </p:sp>
    </p:spTree>
    <p:extLst>
      <p:ext uri="{BB962C8B-B14F-4D97-AF65-F5344CB8AC3E}">
        <p14:creationId xmlns:p14="http://schemas.microsoft.com/office/powerpoint/2010/main" val="3550072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17118-2361-1929-01F1-98BD650A3AC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FAFBA08-68C0-D063-8D2C-4B6EB2DF75C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DB846B-54F4-E624-1C3D-38898E200CB3}"/>
              </a:ext>
            </a:extLst>
          </p:cNvPr>
          <p:cNvSpPr>
            <a:spLocks noGrp="1"/>
          </p:cNvSpPr>
          <p:nvPr>
            <p:ph type="dt" sz="half" idx="10"/>
          </p:nvPr>
        </p:nvSpPr>
        <p:spPr/>
        <p:txBody>
          <a:bodyPr/>
          <a:lstStyle/>
          <a:p>
            <a:fld id="{22865B15-F9FD-4DD5-A650-5D14A89EAF4A}" type="datetimeFigureOut">
              <a:rPr lang="en-US" smtClean="0"/>
              <a:t>12/2/2024</a:t>
            </a:fld>
            <a:endParaRPr lang="en-US"/>
          </a:p>
        </p:txBody>
      </p:sp>
      <p:sp>
        <p:nvSpPr>
          <p:cNvPr id="5" name="Footer Placeholder 4">
            <a:extLst>
              <a:ext uri="{FF2B5EF4-FFF2-40B4-BE49-F238E27FC236}">
                <a16:creationId xmlns:a16="http://schemas.microsoft.com/office/drawing/2014/main" id="{79364D12-FA95-45DB-F0F4-4E61B5A09A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B288F7-BA52-E32B-9535-B62401C90049}"/>
              </a:ext>
            </a:extLst>
          </p:cNvPr>
          <p:cNvSpPr>
            <a:spLocks noGrp="1"/>
          </p:cNvSpPr>
          <p:nvPr>
            <p:ph type="sldNum" sz="quarter" idx="12"/>
          </p:nvPr>
        </p:nvSpPr>
        <p:spPr/>
        <p:txBody>
          <a:bodyPr/>
          <a:lstStyle/>
          <a:p>
            <a:fld id="{8ED34043-F87C-4884-B377-4F8C3229B099}" type="slidenum">
              <a:rPr lang="en-US" smtClean="0"/>
              <a:t>‹#›</a:t>
            </a:fld>
            <a:endParaRPr lang="en-US"/>
          </a:p>
        </p:txBody>
      </p:sp>
    </p:spTree>
    <p:extLst>
      <p:ext uri="{BB962C8B-B14F-4D97-AF65-F5344CB8AC3E}">
        <p14:creationId xmlns:p14="http://schemas.microsoft.com/office/powerpoint/2010/main" val="3140383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C4FB4-93B2-7A1C-B914-85025FC0F4B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90171D2-D4D1-1130-D2DA-B6919CAC5EF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0F713F0-E292-028B-45CD-91B1CC0D249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9C15C03-AD85-6B5D-959B-4350D38D12E8}"/>
              </a:ext>
            </a:extLst>
          </p:cNvPr>
          <p:cNvSpPr>
            <a:spLocks noGrp="1"/>
          </p:cNvSpPr>
          <p:nvPr>
            <p:ph type="dt" sz="half" idx="10"/>
          </p:nvPr>
        </p:nvSpPr>
        <p:spPr/>
        <p:txBody>
          <a:bodyPr/>
          <a:lstStyle/>
          <a:p>
            <a:fld id="{22865B15-F9FD-4DD5-A650-5D14A89EAF4A}" type="datetimeFigureOut">
              <a:rPr lang="en-US" smtClean="0"/>
              <a:t>12/2/2024</a:t>
            </a:fld>
            <a:endParaRPr lang="en-US"/>
          </a:p>
        </p:txBody>
      </p:sp>
      <p:sp>
        <p:nvSpPr>
          <p:cNvPr id="6" name="Footer Placeholder 5">
            <a:extLst>
              <a:ext uri="{FF2B5EF4-FFF2-40B4-BE49-F238E27FC236}">
                <a16:creationId xmlns:a16="http://schemas.microsoft.com/office/drawing/2014/main" id="{6A37AD71-3287-E874-D7A9-005A300C1AB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F0C8D4-15D8-C91E-68ED-DE098222B31A}"/>
              </a:ext>
            </a:extLst>
          </p:cNvPr>
          <p:cNvSpPr>
            <a:spLocks noGrp="1"/>
          </p:cNvSpPr>
          <p:nvPr>
            <p:ph type="sldNum" sz="quarter" idx="12"/>
          </p:nvPr>
        </p:nvSpPr>
        <p:spPr/>
        <p:txBody>
          <a:bodyPr/>
          <a:lstStyle/>
          <a:p>
            <a:fld id="{8ED34043-F87C-4884-B377-4F8C3229B099}" type="slidenum">
              <a:rPr lang="en-US" smtClean="0"/>
              <a:t>‹#›</a:t>
            </a:fld>
            <a:endParaRPr lang="en-US"/>
          </a:p>
        </p:txBody>
      </p:sp>
    </p:spTree>
    <p:extLst>
      <p:ext uri="{BB962C8B-B14F-4D97-AF65-F5344CB8AC3E}">
        <p14:creationId xmlns:p14="http://schemas.microsoft.com/office/powerpoint/2010/main" val="2044145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70BC3-868C-0FD2-512D-57BE4A5B1F8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2058544-746B-BB79-D741-784DFE3A660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1805C19-265A-CEEA-190B-47BF91FFB03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740D273-8340-7251-F032-3494483BAFE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63E3742-04D3-821A-9678-7CB992DC695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4EFE61E-F12C-48D2-879B-C0F05943EAAD}"/>
              </a:ext>
            </a:extLst>
          </p:cNvPr>
          <p:cNvSpPr>
            <a:spLocks noGrp="1"/>
          </p:cNvSpPr>
          <p:nvPr>
            <p:ph type="dt" sz="half" idx="10"/>
          </p:nvPr>
        </p:nvSpPr>
        <p:spPr/>
        <p:txBody>
          <a:bodyPr/>
          <a:lstStyle/>
          <a:p>
            <a:fld id="{22865B15-F9FD-4DD5-A650-5D14A89EAF4A}" type="datetimeFigureOut">
              <a:rPr lang="en-US" smtClean="0"/>
              <a:t>12/2/2024</a:t>
            </a:fld>
            <a:endParaRPr lang="en-US"/>
          </a:p>
        </p:txBody>
      </p:sp>
      <p:sp>
        <p:nvSpPr>
          <p:cNvPr id="8" name="Footer Placeholder 7">
            <a:extLst>
              <a:ext uri="{FF2B5EF4-FFF2-40B4-BE49-F238E27FC236}">
                <a16:creationId xmlns:a16="http://schemas.microsoft.com/office/drawing/2014/main" id="{6645E0AD-0678-F01B-7AE8-4AA818A04F6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6CCFBBA-6803-5014-AFAC-15FE61076E2A}"/>
              </a:ext>
            </a:extLst>
          </p:cNvPr>
          <p:cNvSpPr>
            <a:spLocks noGrp="1"/>
          </p:cNvSpPr>
          <p:nvPr>
            <p:ph type="sldNum" sz="quarter" idx="12"/>
          </p:nvPr>
        </p:nvSpPr>
        <p:spPr/>
        <p:txBody>
          <a:bodyPr/>
          <a:lstStyle/>
          <a:p>
            <a:fld id="{8ED34043-F87C-4884-B377-4F8C3229B099}" type="slidenum">
              <a:rPr lang="en-US" smtClean="0"/>
              <a:t>‹#›</a:t>
            </a:fld>
            <a:endParaRPr lang="en-US"/>
          </a:p>
        </p:txBody>
      </p:sp>
    </p:spTree>
    <p:extLst>
      <p:ext uri="{BB962C8B-B14F-4D97-AF65-F5344CB8AC3E}">
        <p14:creationId xmlns:p14="http://schemas.microsoft.com/office/powerpoint/2010/main" val="4203211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4B011A-195A-32D5-B462-9230B330C9A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2534D8-342A-14AD-7650-7435077B3BE3}"/>
              </a:ext>
            </a:extLst>
          </p:cNvPr>
          <p:cNvSpPr>
            <a:spLocks noGrp="1"/>
          </p:cNvSpPr>
          <p:nvPr>
            <p:ph type="dt" sz="half" idx="10"/>
          </p:nvPr>
        </p:nvSpPr>
        <p:spPr/>
        <p:txBody>
          <a:bodyPr/>
          <a:lstStyle/>
          <a:p>
            <a:fld id="{22865B15-F9FD-4DD5-A650-5D14A89EAF4A}" type="datetimeFigureOut">
              <a:rPr lang="en-US" smtClean="0"/>
              <a:t>12/2/2024</a:t>
            </a:fld>
            <a:endParaRPr lang="en-US"/>
          </a:p>
        </p:txBody>
      </p:sp>
      <p:sp>
        <p:nvSpPr>
          <p:cNvPr id="4" name="Footer Placeholder 3">
            <a:extLst>
              <a:ext uri="{FF2B5EF4-FFF2-40B4-BE49-F238E27FC236}">
                <a16:creationId xmlns:a16="http://schemas.microsoft.com/office/drawing/2014/main" id="{94098A5F-DA4C-1643-72E1-93F262D0C65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D90D513-0329-5CF1-D232-7BF83696CC0D}"/>
              </a:ext>
            </a:extLst>
          </p:cNvPr>
          <p:cNvSpPr>
            <a:spLocks noGrp="1"/>
          </p:cNvSpPr>
          <p:nvPr>
            <p:ph type="sldNum" sz="quarter" idx="12"/>
          </p:nvPr>
        </p:nvSpPr>
        <p:spPr/>
        <p:txBody>
          <a:bodyPr/>
          <a:lstStyle/>
          <a:p>
            <a:fld id="{8ED34043-F87C-4884-B377-4F8C3229B099}" type="slidenum">
              <a:rPr lang="en-US" smtClean="0"/>
              <a:t>‹#›</a:t>
            </a:fld>
            <a:endParaRPr lang="en-US"/>
          </a:p>
        </p:txBody>
      </p:sp>
    </p:spTree>
    <p:extLst>
      <p:ext uri="{BB962C8B-B14F-4D97-AF65-F5344CB8AC3E}">
        <p14:creationId xmlns:p14="http://schemas.microsoft.com/office/powerpoint/2010/main" val="28041941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E8D6A39-6EFF-C6EB-1753-1003A5F31B5D}"/>
              </a:ext>
            </a:extLst>
          </p:cNvPr>
          <p:cNvSpPr>
            <a:spLocks noGrp="1"/>
          </p:cNvSpPr>
          <p:nvPr>
            <p:ph type="dt" sz="half" idx="10"/>
          </p:nvPr>
        </p:nvSpPr>
        <p:spPr/>
        <p:txBody>
          <a:bodyPr/>
          <a:lstStyle/>
          <a:p>
            <a:fld id="{22865B15-F9FD-4DD5-A650-5D14A89EAF4A}" type="datetimeFigureOut">
              <a:rPr lang="en-US" smtClean="0"/>
              <a:t>12/2/2024</a:t>
            </a:fld>
            <a:endParaRPr lang="en-US"/>
          </a:p>
        </p:txBody>
      </p:sp>
      <p:sp>
        <p:nvSpPr>
          <p:cNvPr id="3" name="Footer Placeholder 2">
            <a:extLst>
              <a:ext uri="{FF2B5EF4-FFF2-40B4-BE49-F238E27FC236}">
                <a16:creationId xmlns:a16="http://schemas.microsoft.com/office/drawing/2014/main" id="{CC960F59-30DF-F889-3E80-5FADDA8D91A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EB7A6F7-B572-C110-030D-F52A8790ADAF}"/>
              </a:ext>
            </a:extLst>
          </p:cNvPr>
          <p:cNvSpPr>
            <a:spLocks noGrp="1"/>
          </p:cNvSpPr>
          <p:nvPr>
            <p:ph type="sldNum" sz="quarter" idx="12"/>
          </p:nvPr>
        </p:nvSpPr>
        <p:spPr/>
        <p:txBody>
          <a:bodyPr/>
          <a:lstStyle/>
          <a:p>
            <a:fld id="{8ED34043-F87C-4884-B377-4F8C3229B099}" type="slidenum">
              <a:rPr lang="en-US" smtClean="0"/>
              <a:t>‹#›</a:t>
            </a:fld>
            <a:endParaRPr lang="en-US"/>
          </a:p>
        </p:txBody>
      </p:sp>
    </p:spTree>
    <p:extLst>
      <p:ext uri="{BB962C8B-B14F-4D97-AF65-F5344CB8AC3E}">
        <p14:creationId xmlns:p14="http://schemas.microsoft.com/office/powerpoint/2010/main" val="2189339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21AD8-475E-1E61-252D-4277AC0A63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FC3B03E-0C4F-CD96-A68F-1331393C3F9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0E513E9-8E35-62D7-4AF0-AE6476E53A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70A4E4D-C1B0-CF84-C075-674EF1DC4260}"/>
              </a:ext>
            </a:extLst>
          </p:cNvPr>
          <p:cNvSpPr>
            <a:spLocks noGrp="1"/>
          </p:cNvSpPr>
          <p:nvPr>
            <p:ph type="dt" sz="half" idx="10"/>
          </p:nvPr>
        </p:nvSpPr>
        <p:spPr/>
        <p:txBody>
          <a:bodyPr/>
          <a:lstStyle/>
          <a:p>
            <a:fld id="{22865B15-F9FD-4DD5-A650-5D14A89EAF4A}" type="datetimeFigureOut">
              <a:rPr lang="en-US" smtClean="0"/>
              <a:t>12/2/2024</a:t>
            </a:fld>
            <a:endParaRPr lang="en-US"/>
          </a:p>
        </p:txBody>
      </p:sp>
      <p:sp>
        <p:nvSpPr>
          <p:cNvPr id="6" name="Footer Placeholder 5">
            <a:extLst>
              <a:ext uri="{FF2B5EF4-FFF2-40B4-BE49-F238E27FC236}">
                <a16:creationId xmlns:a16="http://schemas.microsoft.com/office/drawing/2014/main" id="{F44160A6-A45F-B734-4335-86ED573818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1C3B631-2985-63F2-A551-E195D984059E}"/>
              </a:ext>
            </a:extLst>
          </p:cNvPr>
          <p:cNvSpPr>
            <a:spLocks noGrp="1"/>
          </p:cNvSpPr>
          <p:nvPr>
            <p:ph type="sldNum" sz="quarter" idx="12"/>
          </p:nvPr>
        </p:nvSpPr>
        <p:spPr/>
        <p:txBody>
          <a:bodyPr/>
          <a:lstStyle/>
          <a:p>
            <a:fld id="{8ED34043-F87C-4884-B377-4F8C3229B099}" type="slidenum">
              <a:rPr lang="en-US" smtClean="0"/>
              <a:t>‹#›</a:t>
            </a:fld>
            <a:endParaRPr lang="en-US"/>
          </a:p>
        </p:txBody>
      </p:sp>
    </p:spTree>
    <p:extLst>
      <p:ext uri="{BB962C8B-B14F-4D97-AF65-F5344CB8AC3E}">
        <p14:creationId xmlns:p14="http://schemas.microsoft.com/office/powerpoint/2010/main" val="3011156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41E27-E2A5-6378-6B05-C5B46530AA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D6CABDC-A367-56BE-D81C-405900C5D5C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CE7C311-865E-124E-7FB6-8C56F928E6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7101A6-C645-7E47-E169-390222195149}"/>
              </a:ext>
            </a:extLst>
          </p:cNvPr>
          <p:cNvSpPr>
            <a:spLocks noGrp="1"/>
          </p:cNvSpPr>
          <p:nvPr>
            <p:ph type="dt" sz="half" idx="10"/>
          </p:nvPr>
        </p:nvSpPr>
        <p:spPr/>
        <p:txBody>
          <a:bodyPr/>
          <a:lstStyle/>
          <a:p>
            <a:fld id="{22865B15-F9FD-4DD5-A650-5D14A89EAF4A}" type="datetimeFigureOut">
              <a:rPr lang="en-US" smtClean="0"/>
              <a:t>12/2/2024</a:t>
            </a:fld>
            <a:endParaRPr lang="en-US"/>
          </a:p>
        </p:txBody>
      </p:sp>
      <p:sp>
        <p:nvSpPr>
          <p:cNvPr id="6" name="Footer Placeholder 5">
            <a:extLst>
              <a:ext uri="{FF2B5EF4-FFF2-40B4-BE49-F238E27FC236}">
                <a16:creationId xmlns:a16="http://schemas.microsoft.com/office/drawing/2014/main" id="{0EDDADF8-DE23-2FC5-897B-2093A86BD3A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8A0509-7C0E-803F-0B65-717DA00D371F}"/>
              </a:ext>
            </a:extLst>
          </p:cNvPr>
          <p:cNvSpPr>
            <a:spLocks noGrp="1"/>
          </p:cNvSpPr>
          <p:nvPr>
            <p:ph type="sldNum" sz="quarter" idx="12"/>
          </p:nvPr>
        </p:nvSpPr>
        <p:spPr/>
        <p:txBody>
          <a:bodyPr/>
          <a:lstStyle/>
          <a:p>
            <a:fld id="{8ED34043-F87C-4884-B377-4F8C3229B099}" type="slidenum">
              <a:rPr lang="en-US" smtClean="0"/>
              <a:t>‹#›</a:t>
            </a:fld>
            <a:endParaRPr lang="en-US"/>
          </a:p>
        </p:txBody>
      </p:sp>
    </p:spTree>
    <p:extLst>
      <p:ext uri="{BB962C8B-B14F-4D97-AF65-F5344CB8AC3E}">
        <p14:creationId xmlns:p14="http://schemas.microsoft.com/office/powerpoint/2010/main" val="1338908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F176D34-F511-77EA-2AC7-F7B8143419F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FDABE2A-7B02-5FDB-30C6-1FE683378A4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32FA3F-0BE8-C016-F3AF-741F3C7B86D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2865B15-F9FD-4DD5-A650-5D14A89EAF4A}" type="datetimeFigureOut">
              <a:rPr lang="en-US" smtClean="0"/>
              <a:t>12/2/2024</a:t>
            </a:fld>
            <a:endParaRPr lang="en-US"/>
          </a:p>
        </p:txBody>
      </p:sp>
      <p:sp>
        <p:nvSpPr>
          <p:cNvPr id="5" name="Footer Placeholder 4">
            <a:extLst>
              <a:ext uri="{FF2B5EF4-FFF2-40B4-BE49-F238E27FC236}">
                <a16:creationId xmlns:a16="http://schemas.microsoft.com/office/drawing/2014/main" id="{141A8735-BEE4-C09C-6DFD-32B7466D434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B2AE9059-28A3-8A8C-B48F-1F41AC249B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ED34043-F87C-4884-B377-4F8C3229B099}" type="slidenum">
              <a:rPr lang="en-US" smtClean="0"/>
              <a:t>‹#›</a:t>
            </a:fld>
            <a:endParaRPr lang="en-US"/>
          </a:p>
        </p:txBody>
      </p:sp>
    </p:spTree>
    <p:extLst>
      <p:ext uri="{BB962C8B-B14F-4D97-AF65-F5344CB8AC3E}">
        <p14:creationId xmlns:p14="http://schemas.microsoft.com/office/powerpoint/2010/main" val="20339988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6036533-3F70-9A4B-4FB1-54AF829F2282}"/>
              </a:ext>
            </a:extLst>
          </p:cNvPr>
          <p:cNvSpPr txBox="1"/>
          <p:nvPr/>
        </p:nvSpPr>
        <p:spPr>
          <a:xfrm>
            <a:off x="1" y="4465910"/>
            <a:ext cx="11959770" cy="2031325"/>
          </a:xfrm>
          <a:prstGeom prst="rect">
            <a:avLst/>
          </a:prstGeom>
          <a:noFill/>
        </p:spPr>
        <p:txBody>
          <a:bodyPr wrap="square">
            <a:spAutoFit/>
          </a:bodyPr>
          <a:lstStyle/>
          <a:p>
            <a:r>
              <a:rPr lang="en-US" b="0" i="0" dirty="0">
                <a:solidFill>
                  <a:srgbClr val="212121"/>
                </a:solidFill>
                <a:effectLst/>
                <a:latin typeface="Roboto" panose="02000000000000000000" pitchFamily="2" charset="0"/>
              </a:rPr>
              <a:t>The purpose of the ILST course is to teach Scouts with leadership positions about their new roles and how to most effectively reach success in that role. It is intended to help Scouts in leadership positions within their troop understand their responsibilities and to equip them with organizational and leadership skills to fulfill those responsibilities. ILST is the first course in the series of leadership training offered to Scouts and is a replacement for Troop Leadership Training. Completion of ILST is a prerequisite for Scouts to participate in the more advanced leadership courses National Youth Leadership Training (NYLT) and the National Advanced Youth Leadership Experience (NAYLE). </a:t>
            </a:r>
            <a:endParaRPr lang="en-US" dirty="0"/>
          </a:p>
        </p:txBody>
      </p:sp>
      <p:sp>
        <p:nvSpPr>
          <p:cNvPr id="6" name="TextBox 5">
            <a:extLst>
              <a:ext uri="{FF2B5EF4-FFF2-40B4-BE49-F238E27FC236}">
                <a16:creationId xmlns:a16="http://schemas.microsoft.com/office/drawing/2014/main" id="{4E448FA7-D97F-D1CF-A915-8E649BD8E256}"/>
              </a:ext>
            </a:extLst>
          </p:cNvPr>
          <p:cNvSpPr txBox="1"/>
          <p:nvPr/>
        </p:nvSpPr>
        <p:spPr>
          <a:xfrm>
            <a:off x="682171" y="3429000"/>
            <a:ext cx="2425857" cy="1200329"/>
          </a:xfrm>
          <a:prstGeom prst="rect">
            <a:avLst/>
          </a:prstGeom>
          <a:noFill/>
        </p:spPr>
        <p:txBody>
          <a:bodyPr wrap="none" rtlCol="0">
            <a:spAutoFit/>
          </a:bodyPr>
          <a:lstStyle/>
          <a:p>
            <a:r>
              <a:rPr lang="en-US" dirty="0"/>
              <a:t>Where: Camp </a:t>
            </a:r>
            <a:r>
              <a:rPr lang="en-US" dirty="0" err="1"/>
              <a:t>Toyuaha</a:t>
            </a:r>
            <a:endParaRPr lang="en-US" dirty="0"/>
          </a:p>
          <a:p>
            <a:r>
              <a:rPr lang="en-US" dirty="0"/>
              <a:t>When: 29-30 March 25</a:t>
            </a:r>
          </a:p>
          <a:p>
            <a:r>
              <a:rPr lang="en-US" dirty="0"/>
              <a:t>Time 0800 AM</a:t>
            </a:r>
          </a:p>
          <a:p>
            <a:endParaRPr lang="en-US" dirty="0"/>
          </a:p>
        </p:txBody>
      </p:sp>
      <p:pic>
        <p:nvPicPr>
          <p:cNvPr id="8" name="Picture 7" descr="Text&#10;&#10;Description automatically generated">
            <a:extLst>
              <a:ext uri="{FF2B5EF4-FFF2-40B4-BE49-F238E27FC236}">
                <a16:creationId xmlns:a16="http://schemas.microsoft.com/office/drawing/2014/main" id="{4FF35A0E-FD2E-781F-C72E-20DF71008B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43035" y="0"/>
            <a:ext cx="6286500" cy="3143250"/>
          </a:xfrm>
          <a:prstGeom prst="rect">
            <a:avLst/>
          </a:prstGeom>
        </p:spPr>
      </p:pic>
    </p:spTree>
    <p:extLst>
      <p:ext uri="{BB962C8B-B14F-4D97-AF65-F5344CB8AC3E}">
        <p14:creationId xmlns:p14="http://schemas.microsoft.com/office/powerpoint/2010/main" val="15577644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16</TotalTime>
  <Words>125</Words>
  <Application>Microsoft Office PowerPoint</Application>
  <PresentationFormat>Widescreen</PresentationFormat>
  <Paragraphs>4</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Aptos</vt:lpstr>
      <vt:lpstr>Aptos Display</vt:lpstr>
      <vt:lpstr>Arial</vt:lpstr>
      <vt:lpstr>Roboto</vt:lpstr>
      <vt:lpstr>Office Theme</vt:lpstr>
      <vt:lpstr>PowerPoint Presentation</vt:lpstr>
    </vt:vector>
  </TitlesOfParts>
  <Company>Army Golden Master Program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Bellville, John W CTR USARMY IMCOM (USA)</dc:creator>
  <cp:lastModifiedBy>Bellville, John W CTR USARMY IMCOM (USA)</cp:lastModifiedBy>
  <cp:revision>1</cp:revision>
  <dcterms:created xsi:type="dcterms:W3CDTF">2024-12-02T21:47:58Z</dcterms:created>
  <dcterms:modified xsi:type="dcterms:W3CDTF">2024-12-02T22:04:24Z</dcterms:modified>
</cp:coreProperties>
</file>