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34176-7230-4880-8E0C-C3945A83DCE6}" v="3" dt="2025-10-22T23:56:46.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p:restoredTop sz="94694"/>
  </p:normalViewPr>
  <p:slideViewPr>
    <p:cSldViewPr snapToGrid="0">
      <p:cViewPr varScale="1">
        <p:scale>
          <a:sx n="88" d="100"/>
          <a:sy n="88" d="100"/>
        </p:scale>
        <p:origin x="25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Downey" userId="1f601afd-2157-4907-8923-20cffd77eb49" providerId="ADAL" clId="{F0A53359-E644-4F77-9387-CFCA451DF89F}"/>
    <pc:docChg chg="custSel modSld">
      <pc:chgData name="Ryan Downey" userId="1f601afd-2157-4907-8923-20cffd77eb49" providerId="ADAL" clId="{F0A53359-E644-4F77-9387-CFCA451DF89F}" dt="2025-10-23T00:29:20.913" v="94" actId="478"/>
      <pc:docMkLst>
        <pc:docMk/>
      </pc:docMkLst>
      <pc:sldChg chg="addSp delSp modSp mod">
        <pc:chgData name="Ryan Downey" userId="1f601afd-2157-4907-8923-20cffd77eb49" providerId="ADAL" clId="{F0A53359-E644-4F77-9387-CFCA451DF89F}" dt="2025-10-22T23:55:06.391" v="3" actId="21"/>
        <pc:sldMkLst>
          <pc:docMk/>
          <pc:sldMk cId="2924567721" sldId="256"/>
        </pc:sldMkLst>
        <pc:picChg chg="add del ord">
          <ac:chgData name="Ryan Downey" userId="1f601afd-2157-4907-8923-20cffd77eb49" providerId="ADAL" clId="{F0A53359-E644-4F77-9387-CFCA451DF89F}" dt="2025-10-22T23:55:06.391" v="3" actId="21"/>
          <ac:picMkLst>
            <pc:docMk/>
            <pc:sldMk cId="2924567721" sldId="256"/>
            <ac:picMk id="7" creationId="{3B8F0CF2-4F39-4245-6DC7-EA7EEA411D5B}"/>
          </ac:picMkLst>
        </pc:picChg>
      </pc:sldChg>
      <pc:sldChg chg="addSp modSp mod">
        <pc:chgData name="Ryan Downey" userId="1f601afd-2157-4907-8923-20cffd77eb49" providerId="ADAL" clId="{F0A53359-E644-4F77-9387-CFCA451DF89F}" dt="2025-10-22T23:55:38.009" v="13" actId="1440"/>
        <pc:sldMkLst>
          <pc:docMk/>
          <pc:sldMk cId="2296878524" sldId="257"/>
        </pc:sldMkLst>
        <pc:spChg chg="mod">
          <ac:chgData name="Ryan Downey" userId="1f601afd-2157-4907-8923-20cffd77eb49" providerId="ADAL" clId="{F0A53359-E644-4F77-9387-CFCA451DF89F}" dt="2025-10-22T23:55:34.057" v="12" actId="1076"/>
          <ac:spMkLst>
            <pc:docMk/>
            <pc:sldMk cId="2296878524" sldId="257"/>
            <ac:spMk id="5" creationId="{188D3EB3-1CF0-BC86-FF90-9E22E6A76CC4}"/>
          </ac:spMkLst>
        </pc:spChg>
        <pc:picChg chg="add mod">
          <ac:chgData name="Ryan Downey" userId="1f601afd-2157-4907-8923-20cffd77eb49" providerId="ADAL" clId="{F0A53359-E644-4F77-9387-CFCA451DF89F}" dt="2025-10-22T23:55:38.009" v="13" actId="1440"/>
          <ac:picMkLst>
            <pc:docMk/>
            <pc:sldMk cId="2296878524" sldId="257"/>
            <ac:picMk id="7" creationId="{7DD9DFAA-D88C-3699-721F-ADD437D0DAED}"/>
          </ac:picMkLst>
        </pc:picChg>
      </pc:sldChg>
      <pc:sldChg chg="addSp delSp mod">
        <pc:chgData name="Ryan Downey" userId="1f601afd-2157-4907-8923-20cffd77eb49" providerId="ADAL" clId="{F0A53359-E644-4F77-9387-CFCA451DF89F}" dt="2025-10-22T23:56:48.278" v="15" actId="478"/>
        <pc:sldMkLst>
          <pc:docMk/>
          <pc:sldMk cId="1347147785" sldId="261"/>
        </pc:sldMkLst>
        <pc:picChg chg="add del">
          <ac:chgData name="Ryan Downey" userId="1f601afd-2157-4907-8923-20cffd77eb49" providerId="ADAL" clId="{F0A53359-E644-4F77-9387-CFCA451DF89F}" dt="2025-10-22T23:56:48.278" v="15" actId="478"/>
          <ac:picMkLst>
            <pc:docMk/>
            <pc:sldMk cId="1347147785" sldId="261"/>
            <ac:picMk id="7" creationId="{69B90926-A623-6006-190F-E5DFF97E9608}"/>
          </ac:picMkLst>
        </pc:picChg>
      </pc:sldChg>
      <pc:sldChg chg="modSp mod">
        <pc:chgData name="Ryan Downey" userId="1f601afd-2157-4907-8923-20cffd77eb49" providerId="ADAL" clId="{F0A53359-E644-4F77-9387-CFCA451DF89F}" dt="2025-10-23T00:29:09.218" v="93" actId="20577"/>
        <pc:sldMkLst>
          <pc:docMk/>
          <pc:sldMk cId="3664165562" sldId="262"/>
        </pc:sldMkLst>
        <pc:spChg chg="mod">
          <ac:chgData name="Ryan Downey" userId="1f601afd-2157-4907-8923-20cffd77eb49" providerId="ADAL" clId="{F0A53359-E644-4F77-9387-CFCA451DF89F}" dt="2025-10-23T00:29:09.218" v="93" actId="20577"/>
          <ac:spMkLst>
            <pc:docMk/>
            <pc:sldMk cId="3664165562" sldId="262"/>
            <ac:spMk id="5" creationId="{7A2C16BC-517F-BC69-04BB-EA7C7B2ABC24}"/>
          </ac:spMkLst>
        </pc:spChg>
        <pc:picChg chg="mod">
          <ac:chgData name="Ryan Downey" userId="1f601afd-2157-4907-8923-20cffd77eb49" providerId="ADAL" clId="{F0A53359-E644-4F77-9387-CFCA451DF89F}" dt="2025-10-23T00:28:52.137" v="26" actId="1076"/>
          <ac:picMkLst>
            <pc:docMk/>
            <pc:sldMk cId="3664165562" sldId="262"/>
            <ac:picMk id="11" creationId="{CAB401A8-F644-2C71-D57E-0B6B5DA2D676}"/>
          </ac:picMkLst>
        </pc:picChg>
      </pc:sldChg>
      <pc:sldChg chg="delSp mod">
        <pc:chgData name="Ryan Downey" userId="1f601afd-2157-4907-8923-20cffd77eb49" providerId="ADAL" clId="{F0A53359-E644-4F77-9387-CFCA451DF89F}" dt="2025-10-23T00:29:20.913" v="94" actId="478"/>
        <pc:sldMkLst>
          <pc:docMk/>
          <pc:sldMk cId="3171591741" sldId="264"/>
        </pc:sldMkLst>
        <pc:spChg chg="del">
          <ac:chgData name="Ryan Downey" userId="1f601afd-2157-4907-8923-20cffd77eb49" providerId="ADAL" clId="{F0A53359-E644-4F77-9387-CFCA451DF89F}" dt="2025-10-23T00:29:20.913" v="94" actId="478"/>
          <ac:spMkLst>
            <pc:docMk/>
            <pc:sldMk cId="3171591741" sldId="264"/>
            <ac:spMk id="3" creationId="{68D913DD-1EFF-6211-2665-BDB69AE7792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F7E2-8634-C05E-DCD4-F7E77AB0C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FF1C76-2194-4B27-40B3-A19169A233E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EA0FF0-34EB-9227-E528-417451FF9A71}"/>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5" name="Footer Placeholder 4">
            <a:extLst>
              <a:ext uri="{FF2B5EF4-FFF2-40B4-BE49-F238E27FC236}">
                <a16:creationId xmlns:a16="http://schemas.microsoft.com/office/drawing/2014/main" id="{18A56922-6015-C46C-FEE0-05E3003C84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724D02-05FB-8989-EF5C-35DC3CB32C72}"/>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78191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5388-0A92-3C2D-144C-0477F41091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F7156C-A196-DF94-1B0F-7E0BF8CA7D0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C0EFD-23CA-B4F5-8950-C4FF6E350B81}"/>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5" name="Footer Placeholder 4">
            <a:extLst>
              <a:ext uri="{FF2B5EF4-FFF2-40B4-BE49-F238E27FC236}">
                <a16:creationId xmlns:a16="http://schemas.microsoft.com/office/drawing/2014/main" id="{199C9929-D696-A97E-A054-6CD8B71FBA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D46850-04E9-065F-75D5-9482860CA99B}"/>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87888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314F3-B645-185E-7BCD-4CE4CEF0B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5BB46-4EC1-B881-18BF-F49AC48EC6A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EF4D5-A098-29C1-31D8-30847FDAF47B}"/>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5" name="Footer Placeholder 4">
            <a:extLst>
              <a:ext uri="{FF2B5EF4-FFF2-40B4-BE49-F238E27FC236}">
                <a16:creationId xmlns:a16="http://schemas.microsoft.com/office/drawing/2014/main" id="{8D9E0523-B329-94B2-8636-1BB887B05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6221A1-5FD1-EE61-615F-BF6CF7B53052}"/>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123476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8201-67CB-BAD8-74F3-BFF713714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B884D3-0AA2-FFD3-B708-F773D9824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BF72-3DCB-C4D8-2F10-3F0CF3B270DE}"/>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5" name="Footer Placeholder 4">
            <a:extLst>
              <a:ext uri="{FF2B5EF4-FFF2-40B4-BE49-F238E27FC236}">
                <a16:creationId xmlns:a16="http://schemas.microsoft.com/office/drawing/2014/main" id="{76DD1B29-3EC5-6BC4-AAE7-45329CC3F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84610-BBE0-8038-849E-8F1ADCBA1FF2}"/>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335513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6AF5-1D44-BC75-5740-D4866B6AB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59E0A-BD66-385C-F44C-2E3259B00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2DA2A-7A70-4C1F-42F2-A81CC4F94CAB}"/>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5" name="Footer Placeholder 4">
            <a:extLst>
              <a:ext uri="{FF2B5EF4-FFF2-40B4-BE49-F238E27FC236}">
                <a16:creationId xmlns:a16="http://schemas.microsoft.com/office/drawing/2014/main" id="{1542FBF9-4266-8E4A-45C1-1F40C133C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81D75-7996-CE06-128F-40C75D05DE79}"/>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178421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2834-4380-950F-31F8-4565B98F1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B7F0D6-5781-C667-126F-6DC8439465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AD113E-61A4-158C-44B0-DF420D501040}"/>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5" name="Footer Placeholder 4">
            <a:extLst>
              <a:ext uri="{FF2B5EF4-FFF2-40B4-BE49-F238E27FC236}">
                <a16:creationId xmlns:a16="http://schemas.microsoft.com/office/drawing/2014/main" id="{ABD83B17-F325-56B9-2017-27CF1FF62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25161-06A1-ADD6-F86A-B7F7C9FFCCB5}"/>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1967290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4D01-DE3D-7CCF-995D-05E886876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6F8DC-C59E-2CDA-E004-98C0FE6337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AD8ED0-3CD7-4C2C-B186-71DDABC2BA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C261F-5EFD-8026-767B-9B1A69584397}"/>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6" name="Footer Placeholder 5">
            <a:extLst>
              <a:ext uri="{FF2B5EF4-FFF2-40B4-BE49-F238E27FC236}">
                <a16:creationId xmlns:a16="http://schemas.microsoft.com/office/drawing/2014/main" id="{597160F7-E91E-C46D-C3A6-D56D730E5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F2D9C-17C8-664D-91A5-85130B11E897}"/>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38641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68E5-7875-D350-EB3E-FB9EBA5325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3711AC-6F3F-2AF7-797B-E7A5B2F5F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BE958-2C86-57B8-968D-7A3432C8B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1D8BA6-24D5-9894-A609-64A300AF3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5DC5A-5031-FDAD-54E5-800EB867E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3909C-2657-46B0-9F33-5B301602E85A}"/>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8" name="Footer Placeholder 7">
            <a:extLst>
              <a:ext uri="{FF2B5EF4-FFF2-40B4-BE49-F238E27FC236}">
                <a16:creationId xmlns:a16="http://schemas.microsoft.com/office/drawing/2014/main" id="{FD826FBE-1B33-30DF-7374-261DE86151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08F1A-0C0A-5366-F717-1019271DB386}"/>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50025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DBDB-1E21-1DEF-C062-DDACBE868E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D8611-05D4-789A-346A-5C2A4E0A3D96}"/>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4" name="Footer Placeholder 3">
            <a:extLst>
              <a:ext uri="{FF2B5EF4-FFF2-40B4-BE49-F238E27FC236}">
                <a16:creationId xmlns:a16="http://schemas.microsoft.com/office/drawing/2014/main" id="{EB1DE91C-4795-54EE-22A7-FF7784FBF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E4A5AA-5EAA-E67A-836F-4ED213A83FE5}"/>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257554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72503-AF71-E489-90E7-D5F7E28928F9}"/>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3" name="Footer Placeholder 2">
            <a:extLst>
              <a:ext uri="{FF2B5EF4-FFF2-40B4-BE49-F238E27FC236}">
                <a16:creationId xmlns:a16="http://schemas.microsoft.com/office/drawing/2014/main" id="{7845E56D-26C1-8374-5C2A-8AB601B909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09DBA7-8196-E4F4-5762-7AAC76BA578F}"/>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241555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E8D9-057F-5221-79E8-C05BEF705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FA3376-8641-1D06-C060-4D35C391E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F3A59D-905F-ECFF-9718-67BBABEB4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D0C24-44AF-D97B-FCD1-B97DFE95FF8B}"/>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6" name="Footer Placeholder 5">
            <a:extLst>
              <a:ext uri="{FF2B5EF4-FFF2-40B4-BE49-F238E27FC236}">
                <a16:creationId xmlns:a16="http://schemas.microsoft.com/office/drawing/2014/main" id="{DF3C0970-1260-87FD-CDFA-46F14DE1F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18BBC-6D18-E03B-04D3-396F21381B85}"/>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12923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B991-946A-2C88-7AA0-6AFB8850F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385E8-7B16-1C7E-58A5-55EA3055DE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AD99D-5E38-EDF0-00D0-6B9B39313EE6}"/>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5" name="Footer Placeholder 4">
            <a:extLst>
              <a:ext uri="{FF2B5EF4-FFF2-40B4-BE49-F238E27FC236}">
                <a16:creationId xmlns:a16="http://schemas.microsoft.com/office/drawing/2014/main" id="{AF86AD35-5D96-0501-21C6-AE271DF984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89DC38-3036-D1DA-8AA9-A88B818296F3}"/>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615892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11B0-1CD5-2EB8-0E73-0816BFE89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99A1D2-FA40-0FE5-6DB1-72E31A4A0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A9ED3F-4EA2-7CCB-A329-FC95BF04C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F47AE-0A38-39BD-F692-7FB235085410}"/>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6" name="Footer Placeholder 5">
            <a:extLst>
              <a:ext uri="{FF2B5EF4-FFF2-40B4-BE49-F238E27FC236}">
                <a16:creationId xmlns:a16="http://schemas.microsoft.com/office/drawing/2014/main" id="{67603C46-5FAF-1E26-1A76-EFFA3DFE9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417F6-A6B9-76D5-84B5-CC9CABBA7E8B}"/>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250402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48CA-53B5-878A-A93B-3872510CA2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5F2AF-6C8D-919C-5546-3D4C142013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9190F-957A-25A3-85CB-8715679695C3}"/>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5" name="Footer Placeholder 4">
            <a:extLst>
              <a:ext uri="{FF2B5EF4-FFF2-40B4-BE49-F238E27FC236}">
                <a16:creationId xmlns:a16="http://schemas.microsoft.com/office/drawing/2014/main" id="{D44EF085-C4E4-C152-3CDE-C92223C80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B74B6-0A78-5BB1-32D3-89D98BFBDAF9}"/>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2502675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34A5F-8B7D-0B26-3FE2-B7A25837F6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2E23DF-6284-9697-5C8D-60B260CC8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0DB50-859A-C035-ADD1-860396DC1B5A}"/>
              </a:ext>
            </a:extLst>
          </p:cNvPr>
          <p:cNvSpPr>
            <a:spLocks noGrp="1"/>
          </p:cNvSpPr>
          <p:nvPr>
            <p:ph type="dt" sz="half" idx="10"/>
          </p:nvPr>
        </p:nvSpPr>
        <p:spPr/>
        <p:txBody>
          <a:bodyPr/>
          <a:lstStyle/>
          <a:p>
            <a:fld id="{4D8A963E-03F6-D747-876B-DA540F97195F}" type="datetimeFigureOut">
              <a:rPr lang="en-US" smtClean="0"/>
              <a:t>10/22/2025</a:t>
            </a:fld>
            <a:endParaRPr lang="en-US"/>
          </a:p>
        </p:txBody>
      </p:sp>
      <p:sp>
        <p:nvSpPr>
          <p:cNvPr id="5" name="Footer Placeholder 4">
            <a:extLst>
              <a:ext uri="{FF2B5EF4-FFF2-40B4-BE49-F238E27FC236}">
                <a16:creationId xmlns:a16="http://schemas.microsoft.com/office/drawing/2014/main" id="{38DD1952-0B06-BB35-8B3F-8AE62558F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1BB1F-E8F7-9BBF-2FF2-63F70B7590D6}"/>
              </a:ext>
            </a:extLst>
          </p:cNvPr>
          <p:cNvSpPr>
            <a:spLocks noGrp="1"/>
          </p:cNvSpPr>
          <p:nvPr>
            <p:ph type="sldNum" sz="quarter" idx="12"/>
          </p:nvPr>
        </p:nvSpPr>
        <p:spPr/>
        <p:txBody>
          <a:bodyPr/>
          <a:lstStyle/>
          <a:p>
            <a:fld id="{B1210247-B967-A548-8808-A0F89CB49B66}" type="slidenum">
              <a:rPr lang="en-US" smtClean="0"/>
              <a:t>‹#›</a:t>
            </a:fld>
            <a:endParaRPr lang="en-US"/>
          </a:p>
        </p:txBody>
      </p:sp>
    </p:spTree>
    <p:extLst>
      <p:ext uri="{BB962C8B-B14F-4D97-AF65-F5344CB8AC3E}">
        <p14:creationId xmlns:p14="http://schemas.microsoft.com/office/powerpoint/2010/main" val="269868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5C9D-F359-620A-F993-8728EC529C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6E690F-DED1-B56C-73E6-99309B7225A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216C8D-C420-BCAA-C6C7-A12AC554D799}"/>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5" name="Footer Placeholder 4">
            <a:extLst>
              <a:ext uri="{FF2B5EF4-FFF2-40B4-BE49-F238E27FC236}">
                <a16:creationId xmlns:a16="http://schemas.microsoft.com/office/drawing/2014/main" id="{E7BF46B5-D850-82E8-4155-9310AA6BA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AD3E3E-419F-A274-E948-4A40E76AD911}"/>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312380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818F-77DC-1AE5-8ACB-B60E65D9C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1F04E4-CB66-5F9D-494D-77BCAA7D7B4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03F0B1-0310-5348-B418-F092F958A7A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A787B3-D015-4AF8-A77C-FA6ECD647EC1}"/>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6" name="Footer Placeholder 5">
            <a:extLst>
              <a:ext uri="{FF2B5EF4-FFF2-40B4-BE49-F238E27FC236}">
                <a16:creationId xmlns:a16="http://schemas.microsoft.com/office/drawing/2014/main" id="{DC8F0907-7715-E80B-F973-E127774BC9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D9EA0A-7385-1D6A-2FE3-C3F468503CB2}"/>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33454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F195-1553-4F87-D866-05BEFF3E5E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1811CE-F009-25A5-88AF-1BBEE03C367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4B622-24A9-8B6B-B02D-1B763A6C34D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376657-B676-50E5-06B1-B110C90E40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04A33-C24A-2468-2394-8C55C781C0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758D-776F-203D-B859-8B9DDFA63E0A}"/>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8" name="Footer Placeholder 7">
            <a:extLst>
              <a:ext uri="{FF2B5EF4-FFF2-40B4-BE49-F238E27FC236}">
                <a16:creationId xmlns:a16="http://schemas.microsoft.com/office/drawing/2014/main" id="{2D7A6970-DE15-F63F-CB24-176F255B77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19FEC0-2E69-AEAE-2050-1A46EA3A2C76}"/>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326945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55DC-C6A2-A4FB-E379-F9ACFB0E36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130755-9E83-431E-4D9D-22042A3FA949}"/>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4" name="Footer Placeholder 3">
            <a:extLst>
              <a:ext uri="{FF2B5EF4-FFF2-40B4-BE49-F238E27FC236}">
                <a16:creationId xmlns:a16="http://schemas.microsoft.com/office/drawing/2014/main" id="{2BC83057-DCB4-CFDF-7A41-D6439A8DA0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F042AE2-6C3D-51F5-F164-0BD504661AAC}"/>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287229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1B142-8C04-9B9D-AF84-183B04B02580}"/>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3" name="Footer Placeholder 2">
            <a:extLst>
              <a:ext uri="{FF2B5EF4-FFF2-40B4-BE49-F238E27FC236}">
                <a16:creationId xmlns:a16="http://schemas.microsoft.com/office/drawing/2014/main" id="{8A78CF84-7689-70C5-7F95-83C226EBE3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96992B1-617E-D671-82DB-854B44947316}"/>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350933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673D-7EF4-B7BA-9023-772FFD4B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9C50EF-B8B3-5E57-42E0-F61D56FF4A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35C97-045D-81A8-18B0-EF4D23212E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83982-EBF8-4AB4-7B89-A5B9D33C50B5}"/>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6" name="Footer Placeholder 5">
            <a:extLst>
              <a:ext uri="{FF2B5EF4-FFF2-40B4-BE49-F238E27FC236}">
                <a16:creationId xmlns:a16="http://schemas.microsoft.com/office/drawing/2014/main" id="{560A3974-9E5D-E36E-2D38-3630BD21BE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AD7CFF-0523-2F1D-E8E8-EC76A7CB7DE9}"/>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332456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78FA-775C-34E8-D740-9DAF0EB32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F34C87-435C-AED9-1F2F-821E916132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19C1B0-246A-2255-5BE8-2B29E72B909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AC736-0CF8-7F23-55F2-D5B672377999}"/>
              </a:ext>
            </a:extLst>
          </p:cNvPr>
          <p:cNvSpPr>
            <a:spLocks noGrp="1"/>
          </p:cNvSpPr>
          <p:nvPr>
            <p:ph type="dt" sz="half" idx="10"/>
          </p:nvPr>
        </p:nvSpPr>
        <p:spPr>
          <a:xfrm>
            <a:off x="838200" y="6356350"/>
            <a:ext cx="2743200" cy="365125"/>
          </a:xfrm>
          <a:prstGeom prst="rect">
            <a:avLst/>
          </a:prstGeom>
        </p:spPr>
        <p:txBody>
          <a:bodyPr/>
          <a:lstStyle/>
          <a:p>
            <a:fld id="{742F0104-B99D-D140-8160-9629211CCFF6}" type="datetimeFigureOut">
              <a:rPr lang="en-US" smtClean="0"/>
              <a:t>10/22/2025</a:t>
            </a:fld>
            <a:endParaRPr lang="en-US"/>
          </a:p>
        </p:txBody>
      </p:sp>
      <p:sp>
        <p:nvSpPr>
          <p:cNvPr id="6" name="Footer Placeholder 5">
            <a:extLst>
              <a:ext uri="{FF2B5EF4-FFF2-40B4-BE49-F238E27FC236}">
                <a16:creationId xmlns:a16="http://schemas.microsoft.com/office/drawing/2014/main" id="{56AF1839-8DEE-0032-A14A-DC07085E5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B62B9A-ACBF-8E8E-568B-B38FCE999DFA}"/>
              </a:ext>
            </a:extLst>
          </p:cNvPr>
          <p:cNvSpPr>
            <a:spLocks noGrp="1"/>
          </p:cNvSpPr>
          <p:nvPr>
            <p:ph type="sldNum" sz="quarter" idx="12"/>
          </p:nvPr>
        </p:nvSpPr>
        <p:spPr/>
        <p:txBody>
          <a:bodyPr/>
          <a:lstStyle/>
          <a:p>
            <a:fld id="{93AEF40F-38BE-EF47-9BA2-D7D42780A9AB}" type="slidenum">
              <a:rPr lang="en-US" smtClean="0"/>
              <a:t>‹#›</a:t>
            </a:fld>
            <a:endParaRPr lang="en-US"/>
          </a:p>
        </p:txBody>
      </p:sp>
    </p:spTree>
    <p:extLst>
      <p:ext uri="{BB962C8B-B14F-4D97-AF65-F5344CB8AC3E}">
        <p14:creationId xmlns:p14="http://schemas.microsoft.com/office/powerpoint/2010/main" val="369924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CDBD68-52EF-4B62-11CF-89B9149CA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0A677-F297-86AB-B159-6B2842BDF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301AA-41A7-B78B-B58E-0AF08B4D4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F0104-B99D-D140-8160-9629211CCFF6}" type="datetimeFigureOut">
              <a:rPr lang="en-US" smtClean="0"/>
              <a:t>10/22/2025</a:t>
            </a:fld>
            <a:endParaRPr lang="en-US"/>
          </a:p>
        </p:txBody>
      </p:sp>
      <p:sp>
        <p:nvSpPr>
          <p:cNvPr id="5" name="Footer Placeholder 4">
            <a:extLst>
              <a:ext uri="{FF2B5EF4-FFF2-40B4-BE49-F238E27FC236}">
                <a16:creationId xmlns:a16="http://schemas.microsoft.com/office/drawing/2014/main" id="{982A9DE7-59AA-61AA-D11B-BBB036D15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78ADEF-9DB3-235C-CFB4-35F534DB3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F40F-38BE-EF47-9BA2-D7D42780A9AB}" type="slidenum">
              <a:rPr lang="en-US" smtClean="0"/>
              <a:t>‹#›</a:t>
            </a:fld>
            <a:endParaRPr lang="en-US"/>
          </a:p>
        </p:txBody>
      </p:sp>
    </p:spTree>
    <p:extLst>
      <p:ext uri="{BB962C8B-B14F-4D97-AF65-F5344CB8AC3E}">
        <p14:creationId xmlns:p14="http://schemas.microsoft.com/office/powerpoint/2010/main" val="217378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8F4E1-E9AB-C1CE-CE43-AF7A8D591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3EE019-8539-3A89-57EA-D11FA2FD2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CF23-1FB0-F244-0286-71704B5F9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8A963E-03F6-D747-876B-DA540F97195F}" type="datetimeFigureOut">
              <a:rPr lang="en-US" smtClean="0"/>
              <a:t>10/22/2025</a:t>
            </a:fld>
            <a:endParaRPr lang="en-US"/>
          </a:p>
        </p:txBody>
      </p:sp>
      <p:sp>
        <p:nvSpPr>
          <p:cNvPr id="5" name="Footer Placeholder 4">
            <a:extLst>
              <a:ext uri="{FF2B5EF4-FFF2-40B4-BE49-F238E27FC236}">
                <a16:creationId xmlns:a16="http://schemas.microsoft.com/office/drawing/2014/main" id="{9FAC7A4A-A6BF-FAC9-5326-305150233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C527B3-BA3D-4FE9-4B61-3479D4B83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210247-B967-A548-8808-A0F89CB49B66}" type="slidenum">
              <a:rPr lang="en-US" smtClean="0"/>
              <a:t>‹#›</a:t>
            </a:fld>
            <a:endParaRPr lang="en-US"/>
          </a:p>
        </p:txBody>
      </p:sp>
    </p:spTree>
    <p:extLst>
      <p:ext uri="{BB962C8B-B14F-4D97-AF65-F5344CB8AC3E}">
        <p14:creationId xmlns:p14="http://schemas.microsoft.com/office/powerpoint/2010/main" val="132298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8662AA7-0CE2-4D6D-0159-3EC2DA6069C3}"/>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8B1C9F73-193C-D005-0606-A5CC13D6C840}"/>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C40489E-E827-5B40-8AF3-54C1718AD792}"/>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3347BF2D-D073-99EC-945C-887B76269876}"/>
                </a:ext>
              </a:extLst>
            </p:cNvPr>
            <p:cNvPicPr>
              <a:picLocks noChangeAspect="1"/>
            </p:cNvPicPr>
            <p:nvPr/>
          </p:nvPicPr>
          <p:blipFill>
            <a:blip r:embed="rId3"/>
            <a:srcRect/>
            <a:stretch/>
          </p:blipFill>
          <p:spPr>
            <a:xfrm>
              <a:off x="8923054" y="5724093"/>
              <a:ext cx="4430234" cy="1661337"/>
            </a:xfrm>
            <a:prstGeom prst="rect">
              <a:avLst/>
            </a:prstGeom>
          </p:spPr>
        </p:pic>
      </p:grpSp>
      <p:sp>
        <p:nvSpPr>
          <p:cNvPr id="3" name="Title 2">
            <a:extLst>
              <a:ext uri="{FF2B5EF4-FFF2-40B4-BE49-F238E27FC236}">
                <a16:creationId xmlns:a16="http://schemas.microsoft.com/office/drawing/2014/main" id="{251B72B4-80CF-6490-E7F2-E827E1AE7247}"/>
              </a:ext>
            </a:extLst>
          </p:cNvPr>
          <p:cNvSpPr>
            <a:spLocks noGrp="1"/>
          </p:cNvSpPr>
          <p:nvPr>
            <p:ph type="ctrTitle"/>
          </p:nvPr>
        </p:nvSpPr>
        <p:spPr/>
        <p:txBody>
          <a:bodyPr/>
          <a:lstStyle/>
          <a:p>
            <a:r>
              <a:rPr lang="en-US" dirty="0">
                <a:solidFill>
                  <a:schemeClr val="bg1"/>
                </a:solidFill>
              </a:rPr>
              <a:t>Haunted Camporee</a:t>
            </a:r>
          </a:p>
        </p:txBody>
      </p:sp>
      <p:sp>
        <p:nvSpPr>
          <p:cNvPr id="5" name="Subtitle 4">
            <a:extLst>
              <a:ext uri="{FF2B5EF4-FFF2-40B4-BE49-F238E27FC236}">
                <a16:creationId xmlns:a16="http://schemas.microsoft.com/office/drawing/2014/main" id="{05675884-2FEE-D4C5-F35F-6526F8D20BA7}"/>
              </a:ext>
            </a:extLst>
          </p:cNvPr>
          <p:cNvSpPr>
            <a:spLocks noGrp="1"/>
          </p:cNvSpPr>
          <p:nvPr>
            <p:ph type="subTitle" idx="1"/>
          </p:nvPr>
        </p:nvSpPr>
        <p:spPr/>
        <p:txBody>
          <a:bodyPr/>
          <a:lstStyle/>
          <a:p>
            <a:r>
              <a:rPr lang="en-US" dirty="0">
                <a:solidFill>
                  <a:schemeClr val="bg1"/>
                </a:solidFill>
              </a:rPr>
              <a:t>October 24-26</a:t>
            </a:r>
            <a:r>
              <a:rPr lang="en-US" baseline="30000" dirty="0">
                <a:solidFill>
                  <a:schemeClr val="bg1"/>
                </a:solidFill>
              </a:rPr>
              <a:t>th</a:t>
            </a:r>
            <a:r>
              <a:rPr lang="en-US" dirty="0">
                <a:solidFill>
                  <a:schemeClr val="bg1"/>
                </a:solidFill>
              </a:rPr>
              <a:t>, 2025</a:t>
            </a:r>
          </a:p>
          <a:p>
            <a:r>
              <a:rPr lang="en-US" dirty="0">
                <a:solidFill>
                  <a:schemeClr val="bg1"/>
                </a:solidFill>
              </a:rPr>
              <a:t>Camp James Ray</a:t>
            </a:r>
          </a:p>
        </p:txBody>
      </p:sp>
    </p:spTree>
    <p:extLst>
      <p:ext uri="{BB962C8B-B14F-4D97-AF65-F5344CB8AC3E}">
        <p14:creationId xmlns:p14="http://schemas.microsoft.com/office/powerpoint/2010/main" val="292456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64FFA-9D38-AC75-E107-387CA4B71A1D}"/>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E2C6AA7-E33D-EE92-8761-3DBCDFF703E1}"/>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08FE719D-E944-31F9-2322-E12DB5CC7698}"/>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A4BB41E-04AD-8514-5D28-2C7A1B72B3AF}"/>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BA891538-D854-54E9-BE92-733289F03708}"/>
                </a:ext>
              </a:extLst>
            </p:cNvPr>
            <p:cNvPicPr>
              <a:picLocks noChangeAspect="1"/>
            </p:cNvPicPr>
            <p:nvPr/>
          </p:nvPicPr>
          <p:blipFill>
            <a:blip r:embed="rId3"/>
            <a:srcRect/>
            <a:stretch/>
          </p:blipFill>
          <p:spPr>
            <a:xfrm>
              <a:off x="8923054" y="5724093"/>
              <a:ext cx="4430234" cy="1661337"/>
            </a:xfrm>
            <a:prstGeom prst="rect">
              <a:avLst/>
            </a:prstGeom>
          </p:spPr>
        </p:pic>
      </p:grpSp>
      <p:sp>
        <p:nvSpPr>
          <p:cNvPr id="3" name="Title 2">
            <a:extLst>
              <a:ext uri="{FF2B5EF4-FFF2-40B4-BE49-F238E27FC236}">
                <a16:creationId xmlns:a16="http://schemas.microsoft.com/office/drawing/2014/main" id="{B861DC71-853E-79C5-C892-ABFE82FEF78B}"/>
              </a:ext>
            </a:extLst>
          </p:cNvPr>
          <p:cNvSpPr>
            <a:spLocks noGrp="1"/>
          </p:cNvSpPr>
          <p:nvPr>
            <p:ph type="title"/>
          </p:nvPr>
        </p:nvSpPr>
        <p:spPr/>
        <p:txBody>
          <a:bodyPr/>
          <a:lstStyle/>
          <a:p>
            <a:r>
              <a:rPr lang="en-US" dirty="0">
                <a:solidFill>
                  <a:schemeClr val="bg1"/>
                </a:solidFill>
              </a:rPr>
              <a:t>Agenda</a:t>
            </a:r>
          </a:p>
        </p:txBody>
      </p:sp>
      <p:sp>
        <p:nvSpPr>
          <p:cNvPr id="5" name="Content Placeholder 4">
            <a:extLst>
              <a:ext uri="{FF2B5EF4-FFF2-40B4-BE49-F238E27FC236}">
                <a16:creationId xmlns:a16="http://schemas.microsoft.com/office/drawing/2014/main" id="{188D3EB3-1CF0-BC86-FF90-9E22E6A76CC4}"/>
              </a:ext>
            </a:extLst>
          </p:cNvPr>
          <p:cNvSpPr>
            <a:spLocks noGrp="1"/>
          </p:cNvSpPr>
          <p:nvPr>
            <p:ph idx="1"/>
          </p:nvPr>
        </p:nvSpPr>
        <p:spPr>
          <a:xfrm>
            <a:off x="-241664" y="1788295"/>
            <a:ext cx="6450875" cy="3281409"/>
          </a:xfrm>
        </p:spPr>
        <p:txBody>
          <a:bodyPr/>
          <a:lstStyle/>
          <a:p>
            <a:pPr algn="ctr"/>
            <a:r>
              <a:rPr lang="en-US" dirty="0">
                <a:solidFill>
                  <a:schemeClr val="bg1"/>
                </a:solidFill>
              </a:rPr>
              <a:t>Campsites</a:t>
            </a:r>
          </a:p>
          <a:p>
            <a:pPr algn="ctr"/>
            <a:r>
              <a:rPr lang="en-US" dirty="0">
                <a:solidFill>
                  <a:schemeClr val="bg1"/>
                </a:solidFill>
              </a:rPr>
              <a:t>Patrols</a:t>
            </a:r>
          </a:p>
          <a:p>
            <a:pPr algn="ctr"/>
            <a:r>
              <a:rPr lang="en-US" dirty="0">
                <a:solidFill>
                  <a:schemeClr val="bg1"/>
                </a:solidFill>
              </a:rPr>
              <a:t>Games</a:t>
            </a:r>
          </a:p>
          <a:p>
            <a:pPr algn="ctr"/>
            <a:r>
              <a:rPr lang="en-US" dirty="0">
                <a:solidFill>
                  <a:schemeClr val="bg1"/>
                </a:solidFill>
              </a:rPr>
              <a:t>Leadership</a:t>
            </a:r>
          </a:p>
          <a:p>
            <a:pPr algn="ctr"/>
            <a:r>
              <a:rPr lang="en-US" dirty="0">
                <a:solidFill>
                  <a:schemeClr val="bg1"/>
                </a:solidFill>
              </a:rPr>
              <a:t>Weather</a:t>
            </a:r>
          </a:p>
          <a:p>
            <a:endParaRPr lang="en-US" dirty="0">
              <a:solidFill>
                <a:schemeClr val="bg1"/>
              </a:solidFill>
            </a:endParaRPr>
          </a:p>
        </p:txBody>
      </p:sp>
      <p:pic>
        <p:nvPicPr>
          <p:cNvPr id="7" name="Picture 6">
            <a:extLst>
              <a:ext uri="{FF2B5EF4-FFF2-40B4-BE49-F238E27FC236}">
                <a16:creationId xmlns:a16="http://schemas.microsoft.com/office/drawing/2014/main" id="{7DD9DFAA-D88C-3699-721F-ADD437D0DAED}"/>
              </a:ext>
            </a:extLst>
          </p:cNvPr>
          <p:cNvPicPr>
            <a:picLocks noChangeAspect="1"/>
          </p:cNvPicPr>
          <p:nvPr/>
        </p:nvPicPr>
        <p:blipFill>
          <a:blip r:embed="rId4"/>
          <a:stretch>
            <a:fillRect/>
          </a:stretch>
        </p:blipFill>
        <p:spPr>
          <a:xfrm>
            <a:off x="5604185" y="419429"/>
            <a:ext cx="5118680" cy="5150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687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EF05-DFBD-DA0E-AD0C-72411A79444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9E3ED15F-302B-C0DF-CC4A-D88E23CAC6C6}"/>
              </a:ext>
            </a:extLst>
          </p:cNvPr>
          <p:cNvGrpSpPr/>
          <p:nvPr/>
        </p:nvGrpSpPr>
        <p:grpSpPr>
          <a:xfrm>
            <a:off x="0" y="0"/>
            <a:ext cx="13513926" cy="7385430"/>
            <a:chOff x="-160638" y="0"/>
            <a:chExt cx="13513926" cy="7385430"/>
          </a:xfrm>
        </p:grpSpPr>
        <p:sp>
          <p:nvSpPr>
            <p:cNvPr id="2" name="Rectangle 1">
              <a:extLst>
                <a:ext uri="{FF2B5EF4-FFF2-40B4-BE49-F238E27FC236}">
                  <a16:creationId xmlns:a16="http://schemas.microsoft.com/office/drawing/2014/main" id="{D1A028D0-6F1C-A17B-4E9D-4D844397498F}"/>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680EB2A-1BD3-BBAF-B0B5-06D65E482A11}"/>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07BF87AF-66A8-BB43-B79F-8494457773F4}"/>
                </a:ext>
              </a:extLst>
            </p:cNvPr>
            <p:cNvPicPr>
              <a:picLocks noChangeAspect="1"/>
            </p:cNvPicPr>
            <p:nvPr/>
          </p:nvPicPr>
          <p:blipFill>
            <a:blip r:embed="rId3"/>
            <a:srcRect/>
            <a:stretch/>
          </p:blipFill>
          <p:spPr>
            <a:xfrm>
              <a:off x="8923054" y="5724093"/>
              <a:ext cx="4430234" cy="1661337"/>
            </a:xfrm>
            <a:prstGeom prst="rect">
              <a:avLst/>
            </a:prstGeom>
          </p:spPr>
        </p:pic>
      </p:grpSp>
      <p:graphicFrame>
        <p:nvGraphicFramePr>
          <p:cNvPr id="7" name="Table 6">
            <a:extLst>
              <a:ext uri="{FF2B5EF4-FFF2-40B4-BE49-F238E27FC236}">
                <a16:creationId xmlns:a16="http://schemas.microsoft.com/office/drawing/2014/main" id="{3022F5F1-578F-03D0-8454-D791A2B08C52}"/>
              </a:ext>
            </a:extLst>
          </p:cNvPr>
          <p:cNvGraphicFramePr>
            <a:graphicFrameLocks noGrp="1"/>
          </p:cNvGraphicFramePr>
          <p:nvPr>
            <p:extLst>
              <p:ext uri="{D42A27DB-BD31-4B8C-83A1-F6EECF244321}">
                <p14:modId xmlns:p14="http://schemas.microsoft.com/office/powerpoint/2010/main" val="1029221618"/>
              </p:ext>
            </p:extLst>
          </p:nvPr>
        </p:nvGraphicFramePr>
        <p:xfrm>
          <a:off x="640080" y="465931"/>
          <a:ext cx="11391282" cy="5258161"/>
        </p:xfrm>
        <a:graphic>
          <a:graphicData uri="http://schemas.openxmlformats.org/drawingml/2006/table">
            <a:tbl>
              <a:tblPr firstRow="1" bandRow="1">
                <a:tableStyleId>{125E5076-3810-47DD-B79F-674D7AD40C01}</a:tableStyleId>
              </a:tblPr>
              <a:tblGrid>
                <a:gridCol w="5695641">
                  <a:extLst>
                    <a:ext uri="{9D8B030D-6E8A-4147-A177-3AD203B41FA5}">
                      <a16:colId xmlns:a16="http://schemas.microsoft.com/office/drawing/2014/main" val="1344735117"/>
                    </a:ext>
                  </a:extLst>
                </a:gridCol>
                <a:gridCol w="5695641">
                  <a:extLst>
                    <a:ext uri="{9D8B030D-6E8A-4147-A177-3AD203B41FA5}">
                      <a16:colId xmlns:a16="http://schemas.microsoft.com/office/drawing/2014/main" val="567019677"/>
                    </a:ext>
                  </a:extLst>
                </a:gridCol>
              </a:tblGrid>
              <a:tr h="706320">
                <a:tc gridSpan="2">
                  <a:txBody>
                    <a:bodyPr/>
                    <a:lstStyle/>
                    <a:p>
                      <a:pPr algn="ctr"/>
                      <a:r>
                        <a:rPr lang="en-US" sz="3600" dirty="0"/>
                        <a:t>Campsites</a:t>
                      </a:r>
                    </a:p>
                  </a:txBody>
                  <a:tcPr anchor="ctr"/>
                </a:tc>
                <a:tc hMerge="1">
                  <a:txBody>
                    <a:bodyPr/>
                    <a:lstStyle/>
                    <a:p>
                      <a:endParaRPr lang="en-US" dirty="0"/>
                    </a:p>
                  </a:txBody>
                  <a:tcPr/>
                </a:tc>
                <a:extLst>
                  <a:ext uri="{0D108BD9-81ED-4DB2-BD59-A6C34878D82A}">
                    <a16:rowId xmlns:a16="http://schemas.microsoft.com/office/drawing/2014/main" val="577201272"/>
                  </a:ext>
                </a:extLst>
              </a:tr>
              <a:tr h="1009029">
                <a:tc>
                  <a:txBody>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Sioux</a:t>
                      </a:r>
                    </a:p>
                  </a:txBody>
                  <a:tcPr/>
                </a:tc>
                <a:tc>
                  <a:txBody>
                    <a:bodyPr/>
                    <a:lstStyle/>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T83</a:t>
                      </a:r>
                    </a:p>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T312</a:t>
                      </a:r>
                    </a:p>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T845</a:t>
                      </a:r>
                    </a:p>
                  </a:txBody>
                  <a:tcPr anchor="ctr"/>
                </a:tc>
                <a:extLst>
                  <a:ext uri="{0D108BD9-81ED-4DB2-BD59-A6C34878D82A}">
                    <a16:rowId xmlns:a16="http://schemas.microsoft.com/office/drawing/2014/main" val="1916375091"/>
                  </a:ext>
                </a:extLst>
              </a:tr>
              <a:tr h="1009029">
                <a:tc>
                  <a:txBody>
                    <a:bodyPr/>
                    <a:lstStyle/>
                    <a:p>
                      <a:pPr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Ceder</a:t>
                      </a:r>
                      <a:endParaRPr lang="en-US" dirty="0">
                        <a:latin typeface="ADLaM Display" panose="02010000000000000000" pitchFamily="2" charset="0"/>
                        <a:ea typeface="ADLaM Display" panose="02010000000000000000" pitchFamily="2" charset="0"/>
                        <a:cs typeface="ADLaM Display" panose="02010000000000000000" pitchFamily="2" charset="0"/>
                      </a:endParaRPr>
                    </a:p>
                  </a:txBody>
                  <a:tcPr/>
                </a:tc>
                <a:tc>
                  <a:txBody>
                    <a:bodyPr/>
                    <a:lstStyle/>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T1776</a:t>
                      </a:r>
                    </a:p>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Club 87</a:t>
                      </a:r>
                    </a:p>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T770</a:t>
                      </a:r>
                    </a:p>
                  </a:txBody>
                  <a:tcPr anchor="ctr"/>
                </a:tc>
                <a:extLst>
                  <a:ext uri="{0D108BD9-81ED-4DB2-BD59-A6C34878D82A}">
                    <a16:rowId xmlns:a16="http://schemas.microsoft.com/office/drawing/2014/main" val="1034024393"/>
                  </a:ext>
                </a:extLst>
              </a:tr>
              <a:tr h="1009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Tejas </a:t>
                      </a:r>
                    </a:p>
                    <a:p>
                      <a:pPr algn="ctr"/>
                      <a:endParaRPr lang="en-US" dirty="0">
                        <a:latin typeface="ADLaM Display" panose="02010000000000000000" pitchFamily="2" charset="0"/>
                        <a:ea typeface="ADLaM Display" panose="02010000000000000000" pitchFamily="2" charset="0"/>
                        <a:cs typeface="ADLaM Display" panose="02010000000000000000" pitchFamily="2" charset="0"/>
                      </a:endParaRPr>
                    </a:p>
                  </a:txBody>
                  <a:tcPr/>
                </a:tc>
                <a:tc>
                  <a:txBody>
                    <a:bodyPr/>
                    <a:lstStyle/>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Chisholm Trail (Yen)</a:t>
                      </a:r>
                    </a:p>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T258</a:t>
                      </a:r>
                    </a:p>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T388</a:t>
                      </a:r>
                    </a:p>
                  </a:txBody>
                  <a:tcPr anchor="ctr"/>
                </a:tc>
                <a:extLst>
                  <a:ext uri="{0D108BD9-81ED-4DB2-BD59-A6C34878D82A}">
                    <a16:rowId xmlns:a16="http://schemas.microsoft.com/office/drawing/2014/main" val="1938464056"/>
                  </a:ext>
                </a:extLst>
              </a:tr>
              <a:tr h="4092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Hanta</a:t>
                      </a: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Pa Ha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T195</a:t>
                      </a:r>
                    </a:p>
                  </a:txBody>
                  <a:tcPr anchor="ctr"/>
                </a:tc>
                <a:extLst>
                  <a:ext uri="{0D108BD9-81ED-4DB2-BD59-A6C34878D82A}">
                    <a16:rowId xmlns:a16="http://schemas.microsoft.com/office/drawing/2014/main" val="2298338949"/>
                  </a:ext>
                </a:extLst>
              </a:tr>
              <a:tr h="4092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Geronimo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T498</a:t>
                      </a:r>
                    </a:p>
                  </a:txBody>
                  <a:tcPr anchor="ctr"/>
                </a:tc>
                <a:extLst>
                  <a:ext uri="{0D108BD9-81ED-4DB2-BD59-A6C34878D82A}">
                    <a16:rowId xmlns:a16="http://schemas.microsoft.com/office/drawing/2014/main" val="74058152"/>
                  </a:ext>
                </a:extLst>
              </a:tr>
              <a:tr h="706320">
                <a:tc>
                  <a:txBody>
                    <a:bodyPr/>
                    <a:lstStyle/>
                    <a:p>
                      <a:pPr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Commanche</a:t>
                      </a:r>
                      <a:endParaRPr lang="en-US" dirty="0">
                        <a:latin typeface="ADLaM Display" panose="02010000000000000000" pitchFamily="2" charset="0"/>
                        <a:ea typeface="ADLaM Display" panose="02010000000000000000" pitchFamily="2" charset="0"/>
                        <a:cs typeface="ADLaM Display" panose="02010000000000000000" pitchFamily="2" charset="0"/>
                      </a:endParaRPr>
                    </a:p>
                  </a:txBody>
                  <a:tcPr/>
                </a:tc>
                <a:tc>
                  <a:txBody>
                    <a:bodyPr/>
                    <a:lstStyle/>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T533</a:t>
                      </a:r>
                    </a:p>
                    <a:p>
                      <a:pPr lvl="0"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T2475</a:t>
                      </a:r>
                      <a:endParaRPr lang="en-US" dirty="0">
                        <a:latin typeface="ADLaM Display" panose="02010000000000000000" pitchFamily="2" charset="0"/>
                        <a:ea typeface="ADLaM Display" panose="02010000000000000000" pitchFamily="2" charset="0"/>
                        <a:cs typeface="ADLaM Display" panose="02010000000000000000" pitchFamily="2" charset="0"/>
                      </a:endParaRPr>
                    </a:p>
                  </a:txBody>
                  <a:tcPr anchor="ctr"/>
                </a:tc>
                <a:extLst>
                  <a:ext uri="{0D108BD9-81ED-4DB2-BD59-A6C34878D82A}">
                    <a16:rowId xmlns:a16="http://schemas.microsoft.com/office/drawing/2014/main" val="3590227967"/>
                  </a:ext>
                </a:extLst>
              </a:tr>
            </a:tbl>
          </a:graphicData>
        </a:graphic>
      </p:graphicFrame>
    </p:spTree>
    <p:extLst>
      <p:ext uri="{BB962C8B-B14F-4D97-AF65-F5344CB8AC3E}">
        <p14:creationId xmlns:p14="http://schemas.microsoft.com/office/powerpoint/2010/main" val="428521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B7BAF-FF94-6DA4-6CF2-137EC201546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0565C4A-2DC8-37F3-8A85-A4B4E1B5A18E}"/>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2879F42B-C983-B90C-B1D6-843390FD6937}"/>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930FE3F-F39B-A80B-637A-3DAA5A6B9301}"/>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86E9266C-F7E0-87F6-79D8-098355069EF5}"/>
                </a:ext>
              </a:extLst>
            </p:cNvPr>
            <p:cNvPicPr>
              <a:picLocks noChangeAspect="1"/>
            </p:cNvPicPr>
            <p:nvPr/>
          </p:nvPicPr>
          <p:blipFill>
            <a:blip r:embed="rId3"/>
            <a:srcRect/>
            <a:stretch/>
          </p:blipFill>
          <p:spPr>
            <a:xfrm>
              <a:off x="8923054" y="5724093"/>
              <a:ext cx="4430234" cy="1661337"/>
            </a:xfrm>
            <a:prstGeom prst="rect">
              <a:avLst/>
            </a:prstGeom>
          </p:spPr>
        </p:pic>
      </p:grpSp>
      <p:sp>
        <p:nvSpPr>
          <p:cNvPr id="3" name="Title 2">
            <a:extLst>
              <a:ext uri="{FF2B5EF4-FFF2-40B4-BE49-F238E27FC236}">
                <a16:creationId xmlns:a16="http://schemas.microsoft.com/office/drawing/2014/main" id="{C39ADB7F-B8FD-5FB8-30CF-D94EFABCCCA9}"/>
              </a:ext>
            </a:extLst>
          </p:cNvPr>
          <p:cNvSpPr>
            <a:spLocks noGrp="1"/>
          </p:cNvSpPr>
          <p:nvPr>
            <p:ph type="title"/>
          </p:nvPr>
        </p:nvSpPr>
        <p:spPr/>
        <p:txBody>
          <a:bodyPr/>
          <a:lstStyle/>
          <a:p>
            <a:r>
              <a:rPr lang="en-US" dirty="0">
                <a:solidFill>
                  <a:schemeClr val="bg1"/>
                </a:solidFill>
              </a:rPr>
              <a:t>Patrols</a:t>
            </a:r>
          </a:p>
        </p:txBody>
      </p:sp>
      <p:sp>
        <p:nvSpPr>
          <p:cNvPr id="5" name="Content Placeholder 4">
            <a:extLst>
              <a:ext uri="{FF2B5EF4-FFF2-40B4-BE49-F238E27FC236}">
                <a16:creationId xmlns:a16="http://schemas.microsoft.com/office/drawing/2014/main" id="{D0FF5914-D6F6-C5CE-90C6-07D163EB82DC}"/>
              </a:ext>
            </a:extLst>
          </p:cNvPr>
          <p:cNvSpPr>
            <a:spLocks noGrp="1"/>
          </p:cNvSpPr>
          <p:nvPr>
            <p:ph idx="1"/>
          </p:nvPr>
        </p:nvSpPr>
        <p:spPr/>
        <p:txBody>
          <a:bodyPr/>
          <a:lstStyle/>
          <a:p>
            <a:pPr marL="0" indent="0">
              <a:buNone/>
            </a:pPr>
            <a:r>
              <a:rPr lang="en-US" dirty="0">
                <a:solidFill>
                  <a:schemeClr val="bg1"/>
                </a:solidFill>
              </a:rPr>
              <a:t>As per the leader guide, every game is patrol focused. </a:t>
            </a:r>
          </a:p>
          <a:p>
            <a:pPr lvl="1"/>
            <a:r>
              <a:rPr lang="en-US" dirty="0">
                <a:solidFill>
                  <a:schemeClr val="bg1"/>
                </a:solidFill>
              </a:rPr>
              <a:t>Each patrol will be 5-8 scouts based off of who was registered. </a:t>
            </a:r>
          </a:p>
          <a:p>
            <a:pPr lvl="1"/>
            <a:r>
              <a:rPr lang="en-US" dirty="0">
                <a:solidFill>
                  <a:schemeClr val="bg1"/>
                </a:solidFill>
              </a:rPr>
              <a:t>When you register, we need the name of each patrol as well as the patrol leader.</a:t>
            </a:r>
          </a:p>
          <a:p>
            <a:pPr lvl="1"/>
            <a:r>
              <a:rPr lang="en-US" dirty="0">
                <a:solidFill>
                  <a:schemeClr val="bg1"/>
                </a:solidFill>
              </a:rPr>
              <a:t>Each Patrol will be given a card that will represent them in the games on Saturday morning. There will not be any face cards. </a:t>
            </a:r>
          </a:p>
          <a:p>
            <a:pPr lvl="1"/>
            <a:r>
              <a:rPr lang="en-US" dirty="0">
                <a:solidFill>
                  <a:schemeClr val="bg1"/>
                </a:solidFill>
              </a:rPr>
              <a:t>The following slide shows the number of Patrols for each Troop. For those who are combined will have until Saturday morning to inform me of the name and the patrol leader. </a:t>
            </a:r>
          </a:p>
        </p:txBody>
      </p:sp>
    </p:spTree>
    <p:extLst>
      <p:ext uri="{BB962C8B-B14F-4D97-AF65-F5344CB8AC3E}">
        <p14:creationId xmlns:p14="http://schemas.microsoft.com/office/powerpoint/2010/main" val="320359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EAF3D-02F1-0D70-225B-43DA5F77C2A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51BC1128-37E6-436B-6948-09CEE0C02A11}"/>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3963C6D5-F794-5C6F-96ED-6E20D129CBC3}"/>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24631AD-95C4-2CBC-ECCA-EFB3945BBDB8}"/>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BA47DF99-8B50-7DBF-F6C8-1D5BAC42E29D}"/>
                </a:ext>
              </a:extLst>
            </p:cNvPr>
            <p:cNvPicPr>
              <a:picLocks noChangeAspect="1"/>
            </p:cNvPicPr>
            <p:nvPr/>
          </p:nvPicPr>
          <p:blipFill>
            <a:blip r:embed="rId3"/>
            <a:srcRect/>
            <a:stretch/>
          </p:blipFill>
          <p:spPr>
            <a:xfrm>
              <a:off x="8923054" y="5724093"/>
              <a:ext cx="4430234" cy="1661337"/>
            </a:xfrm>
            <a:prstGeom prst="rect">
              <a:avLst/>
            </a:prstGeom>
          </p:spPr>
        </p:pic>
      </p:grpSp>
      <p:sp>
        <p:nvSpPr>
          <p:cNvPr id="3" name="Title 2">
            <a:extLst>
              <a:ext uri="{FF2B5EF4-FFF2-40B4-BE49-F238E27FC236}">
                <a16:creationId xmlns:a16="http://schemas.microsoft.com/office/drawing/2014/main" id="{835A2DDE-2634-9606-34B1-31EF9C4B9677}"/>
              </a:ext>
            </a:extLst>
          </p:cNvPr>
          <p:cNvSpPr>
            <a:spLocks noGrp="1"/>
          </p:cNvSpPr>
          <p:nvPr>
            <p:ph type="title"/>
          </p:nvPr>
        </p:nvSpPr>
        <p:spPr>
          <a:xfrm>
            <a:off x="838200" y="232766"/>
            <a:ext cx="10515600" cy="695579"/>
          </a:xfrm>
        </p:spPr>
        <p:txBody>
          <a:bodyPr/>
          <a:lstStyle/>
          <a:p>
            <a:r>
              <a:rPr lang="en-US" dirty="0">
                <a:solidFill>
                  <a:schemeClr val="bg1"/>
                </a:solidFill>
              </a:rPr>
              <a:t>Patrol assignments (5-8 scouts per patrol)</a:t>
            </a:r>
          </a:p>
        </p:txBody>
      </p:sp>
      <p:graphicFrame>
        <p:nvGraphicFramePr>
          <p:cNvPr id="7" name="Table 6">
            <a:extLst>
              <a:ext uri="{FF2B5EF4-FFF2-40B4-BE49-F238E27FC236}">
                <a16:creationId xmlns:a16="http://schemas.microsoft.com/office/drawing/2014/main" id="{B5565924-DA5B-B365-8C0C-F23E45E465A4}"/>
              </a:ext>
            </a:extLst>
          </p:cNvPr>
          <p:cNvGraphicFramePr>
            <a:graphicFrameLocks noGrp="1"/>
          </p:cNvGraphicFramePr>
          <p:nvPr>
            <p:extLst>
              <p:ext uri="{D42A27DB-BD31-4B8C-83A1-F6EECF244321}">
                <p14:modId xmlns:p14="http://schemas.microsoft.com/office/powerpoint/2010/main" val="787827217"/>
              </p:ext>
            </p:extLst>
          </p:nvPr>
        </p:nvGraphicFramePr>
        <p:xfrm>
          <a:off x="669036" y="995747"/>
          <a:ext cx="10853928" cy="4646983"/>
        </p:xfrm>
        <a:graphic>
          <a:graphicData uri="http://schemas.openxmlformats.org/drawingml/2006/table">
            <a:tbl>
              <a:tblPr firstRow="1" bandRow="1">
                <a:tableStyleId>{125E5076-3810-47DD-B79F-674D7AD40C01}</a:tableStyleId>
              </a:tblPr>
              <a:tblGrid>
                <a:gridCol w="5426964">
                  <a:extLst>
                    <a:ext uri="{9D8B030D-6E8A-4147-A177-3AD203B41FA5}">
                      <a16:colId xmlns:a16="http://schemas.microsoft.com/office/drawing/2014/main" val="20000"/>
                    </a:ext>
                  </a:extLst>
                </a:gridCol>
                <a:gridCol w="5426964">
                  <a:extLst>
                    <a:ext uri="{9D8B030D-6E8A-4147-A177-3AD203B41FA5}">
                      <a16:colId xmlns:a16="http://schemas.microsoft.com/office/drawing/2014/main" val="20001"/>
                    </a:ext>
                  </a:extLst>
                </a:gridCol>
              </a:tblGrid>
              <a:tr h="422453">
                <a:tc>
                  <a:txBody>
                    <a:bodyPr/>
                    <a:lstStyle/>
                    <a:p>
                      <a:pPr algn="ctr"/>
                      <a:r>
                        <a:rPr dirty="0"/>
                        <a:t># Patrols</a:t>
                      </a:r>
                    </a:p>
                  </a:txBody>
                  <a:tcPr/>
                </a:tc>
                <a:tc>
                  <a:txBody>
                    <a:bodyPr/>
                    <a:lstStyle/>
                    <a:p>
                      <a:pPr algn="ctr"/>
                      <a:r>
                        <a:t>Troops</a:t>
                      </a:r>
                    </a:p>
                  </a:txBody>
                  <a:tcPr/>
                </a:tc>
                <a:extLst>
                  <a:ext uri="{0D108BD9-81ED-4DB2-BD59-A6C34878D82A}">
                    <a16:rowId xmlns:a16="http://schemas.microsoft.com/office/drawing/2014/main" val="10000"/>
                  </a:ext>
                </a:extLst>
              </a:tr>
              <a:tr h="422453">
                <a:tc>
                  <a:txBody>
                    <a:bodyPr/>
                    <a:lstStyle/>
                    <a:p>
                      <a:pPr algn="ctr"/>
                      <a:r>
                        <a:t>1</a:t>
                      </a:r>
                    </a:p>
                  </a:txBody>
                  <a:tcPr/>
                </a:tc>
                <a:tc>
                  <a:txBody>
                    <a:bodyPr/>
                    <a:lstStyle/>
                    <a:p>
                      <a:pPr algn="ctr"/>
                      <a:r>
                        <a:t>Chisholm Trail (Yen) + T388</a:t>
                      </a:r>
                    </a:p>
                  </a:txBody>
                  <a:tcPr/>
                </a:tc>
                <a:extLst>
                  <a:ext uri="{0D108BD9-81ED-4DB2-BD59-A6C34878D82A}">
                    <a16:rowId xmlns:a16="http://schemas.microsoft.com/office/drawing/2014/main" val="10001"/>
                  </a:ext>
                </a:extLst>
              </a:tr>
              <a:tr h="422453">
                <a:tc>
                  <a:txBody>
                    <a:bodyPr/>
                    <a:lstStyle/>
                    <a:p>
                      <a:pPr algn="ctr"/>
                      <a:r>
                        <a:t>1</a:t>
                      </a:r>
                    </a:p>
                  </a:txBody>
                  <a:tcPr/>
                </a:tc>
                <a:tc>
                  <a:txBody>
                    <a:bodyPr/>
                    <a:lstStyle/>
                    <a:p>
                      <a:pPr algn="ctr"/>
                      <a:r>
                        <a:t>T83 + T845</a:t>
                      </a:r>
                    </a:p>
                  </a:txBody>
                  <a:tcPr/>
                </a:tc>
                <a:extLst>
                  <a:ext uri="{0D108BD9-81ED-4DB2-BD59-A6C34878D82A}">
                    <a16:rowId xmlns:a16="http://schemas.microsoft.com/office/drawing/2014/main" val="10002"/>
                  </a:ext>
                </a:extLst>
              </a:tr>
              <a:tr h="422453">
                <a:tc>
                  <a:txBody>
                    <a:bodyPr/>
                    <a:lstStyle/>
                    <a:p>
                      <a:pPr algn="ctr"/>
                      <a:r>
                        <a:t>1</a:t>
                      </a:r>
                    </a:p>
                  </a:txBody>
                  <a:tcPr/>
                </a:tc>
                <a:tc>
                  <a:txBody>
                    <a:bodyPr/>
                    <a:lstStyle/>
                    <a:p>
                      <a:pPr algn="ctr"/>
                      <a:r>
                        <a:rPr dirty="0"/>
                        <a:t>T258</a:t>
                      </a:r>
                    </a:p>
                  </a:txBody>
                  <a:tcPr/>
                </a:tc>
                <a:extLst>
                  <a:ext uri="{0D108BD9-81ED-4DB2-BD59-A6C34878D82A}">
                    <a16:rowId xmlns:a16="http://schemas.microsoft.com/office/drawing/2014/main" val="10003"/>
                  </a:ext>
                </a:extLst>
              </a:tr>
              <a:tr h="422453">
                <a:tc>
                  <a:txBody>
                    <a:bodyPr/>
                    <a:lstStyle/>
                    <a:p>
                      <a:pPr algn="ctr"/>
                      <a:r>
                        <a:t>3</a:t>
                      </a:r>
                    </a:p>
                  </a:txBody>
                  <a:tcPr/>
                </a:tc>
                <a:tc>
                  <a:txBody>
                    <a:bodyPr/>
                    <a:lstStyle/>
                    <a:p>
                      <a:pPr algn="ctr"/>
                      <a:r>
                        <a:t>T312</a:t>
                      </a:r>
                    </a:p>
                  </a:txBody>
                  <a:tcPr/>
                </a:tc>
                <a:extLst>
                  <a:ext uri="{0D108BD9-81ED-4DB2-BD59-A6C34878D82A}">
                    <a16:rowId xmlns:a16="http://schemas.microsoft.com/office/drawing/2014/main" val="10004"/>
                  </a:ext>
                </a:extLst>
              </a:tr>
              <a:tr h="422453">
                <a:tc>
                  <a:txBody>
                    <a:bodyPr/>
                    <a:lstStyle/>
                    <a:p>
                      <a:pPr algn="ctr"/>
                      <a:r>
                        <a:t>2</a:t>
                      </a:r>
                    </a:p>
                  </a:txBody>
                  <a:tcPr/>
                </a:tc>
                <a:tc>
                  <a:txBody>
                    <a:bodyPr/>
                    <a:lstStyle/>
                    <a:p>
                      <a:pPr algn="ctr"/>
                      <a:r>
                        <a:t>T195</a:t>
                      </a:r>
                    </a:p>
                  </a:txBody>
                  <a:tcPr/>
                </a:tc>
                <a:extLst>
                  <a:ext uri="{0D108BD9-81ED-4DB2-BD59-A6C34878D82A}">
                    <a16:rowId xmlns:a16="http://schemas.microsoft.com/office/drawing/2014/main" val="10005"/>
                  </a:ext>
                </a:extLst>
              </a:tr>
              <a:tr h="422453">
                <a:tc>
                  <a:txBody>
                    <a:bodyPr/>
                    <a:lstStyle/>
                    <a:p>
                      <a:pPr algn="ctr"/>
                      <a:r>
                        <a:t>3</a:t>
                      </a:r>
                    </a:p>
                  </a:txBody>
                  <a:tcPr/>
                </a:tc>
                <a:tc>
                  <a:txBody>
                    <a:bodyPr/>
                    <a:lstStyle/>
                    <a:p>
                      <a:pPr algn="ctr"/>
                      <a:r>
                        <a:t>T498</a:t>
                      </a:r>
                    </a:p>
                  </a:txBody>
                  <a:tcPr/>
                </a:tc>
                <a:extLst>
                  <a:ext uri="{0D108BD9-81ED-4DB2-BD59-A6C34878D82A}">
                    <a16:rowId xmlns:a16="http://schemas.microsoft.com/office/drawing/2014/main" val="10006"/>
                  </a:ext>
                </a:extLst>
              </a:tr>
              <a:tr h="422453">
                <a:tc>
                  <a:txBody>
                    <a:bodyPr/>
                    <a:lstStyle/>
                    <a:p>
                      <a:pPr algn="ctr"/>
                      <a:r>
                        <a:t>2</a:t>
                      </a:r>
                    </a:p>
                  </a:txBody>
                  <a:tcPr/>
                </a:tc>
                <a:tc>
                  <a:txBody>
                    <a:bodyPr/>
                    <a:lstStyle/>
                    <a:p>
                      <a:pPr algn="ctr"/>
                      <a:r>
                        <a:rPr dirty="0"/>
                        <a:t>T533</a:t>
                      </a:r>
                    </a:p>
                  </a:txBody>
                  <a:tcPr/>
                </a:tc>
                <a:extLst>
                  <a:ext uri="{0D108BD9-81ED-4DB2-BD59-A6C34878D82A}">
                    <a16:rowId xmlns:a16="http://schemas.microsoft.com/office/drawing/2014/main" val="10007"/>
                  </a:ext>
                </a:extLst>
              </a:tr>
              <a:tr h="422453">
                <a:tc>
                  <a:txBody>
                    <a:bodyPr/>
                    <a:lstStyle/>
                    <a:p>
                      <a:pPr algn="ctr"/>
                      <a:r>
                        <a:rPr lang="en-US" dirty="0"/>
                        <a:t>1</a:t>
                      </a:r>
                      <a:endParaRPr dirty="0"/>
                    </a:p>
                  </a:txBody>
                  <a:tcPr/>
                </a:tc>
                <a:tc>
                  <a:txBody>
                    <a:bodyPr/>
                    <a:lstStyle/>
                    <a:p>
                      <a:pPr algn="ctr"/>
                      <a:r>
                        <a:rPr lang="en-US" dirty="0"/>
                        <a:t>T1776</a:t>
                      </a:r>
                      <a:endParaRPr dirty="0"/>
                    </a:p>
                  </a:txBody>
                  <a:tcPr/>
                </a:tc>
                <a:extLst>
                  <a:ext uri="{0D108BD9-81ED-4DB2-BD59-A6C34878D82A}">
                    <a16:rowId xmlns:a16="http://schemas.microsoft.com/office/drawing/2014/main" val="550780048"/>
                  </a:ext>
                </a:extLst>
              </a:tr>
              <a:tr h="422453">
                <a:tc>
                  <a:txBody>
                    <a:bodyPr/>
                    <a:lstStyle/>
                    <a:p>
                      <a:pPr algn="ctr"/>
                      <a:r>
                        <a:t>2</a:t>
                      </a:r>
                    </a:p>
                  </a:txBody>
                  <a:tcPr/>
                </a:tc>
                <a:tc>
                  <a:txBody>
                    <a:bodyPr/>
                    <a:lstStyle/>
                    <a:p>
                      <a:pPr algn="ctr"/>
                      <a:r>
                        <a:rPr dirty="0"/>
                        <a:t>Club 87 + T770</a:t>
                      </a:r>
                    </a:p>
                  </a:txBody>
                  <a:tcPr/>
                </a:tc>
                <a:extLst>
                  <a:ext uri="{0D108BD9-81ED-4DB2-BD59-A6C34878D82A}">
                    <a16:rowId xmlns:a16="http://schemas.microsoft.com/office/drawing/2014/main" val="10008"/>
                  </a:ext>
                </a:extLst>
              </a:tr>
              <a:tr h="422453">
                <a:tc>
                  <a:txBody>
                    <a:bodyPr/>
                    <a:lstStyle/>
                    <a:p>
                      <a:pPr algn="ctr"/>
                      <a:r>
                        <a:t>3</a:t>
                      </a:r>
                    </a:p>
                  </a:txBody>
                  <a:tcPr/>
                </a:tc>
                <a:tc>
                  <a:txBody>
                    <a:bodyPr/>
                    <a:lstStyle/>
                    <a:p>
                      <a:pPr algn="ctr"/>
                      <a:r>
                        <a:rPr dirty="0"/>
                        <a:t>T2475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5335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9136E-C760-5DF5-21AB-CB02E706AF3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4D79491-01E7-1F14-FAC7-5CEFA37BBC0B}"/>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CED42636-7C9A-432C-CEE9-0751C579D945}"/>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D11DBB-33BF-1603-3462-AF0BB5BA6B38}"/>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B84192FE-DB7D-160D-5BFF-57D27A9BED70}"/>
                </a:ext>
              </a:extLst>
            </p:cNvPr>
            <p:cNvPicPr>
              <a:picLocks noChangeAspect="1"/>
            </p:cNvPicPr>
            <p:nvPr/>
          </p:nvPicPr>
          <p:blipFill>
            <a:blip r:embed="rId3"/>
            <a:srcRect/>
            <a:stretch/>
          </p:blipFill>
          <p:spPr>
            <a:xfrm>
              <a:off x="8923054" y="5724093"/>
              <a:ext cx="4430234" cy="1661337"/>
            </a:xfrm>
            <a:prstGeom prst="rect">
              <a:avLst/>
            </a:prstGeom>
          </p:spPr>
        </p:pic>
      </p:grpSp>
      <p:sp>
        <p:nvSpPr>
          <p:cNvPr id="3" name="Title 2">
            <a:extLst>
              <a:ext uri="{FF2B5EF4-FFF2-40B4-BE49-F238E27FC236}">
                <a16:creationId xmlns:a16="http://schemas.microsoft.com/office/drawing/2014/main" id="{E803FE68-251F-DE11-6698-6CB92EACD2B6}"/>
              </a:ext>
            </a:extLst>
          </p:cNvPr>
          <p:cNvSpPr>
            <a:spLocks noGrp="1"/>
          </p:cNvSpPr>
          <p:nvPr>
            <p:ph type="title"/>
          </p:nvPr>
        </p:nvSpPr>
        <p:spPr/>
        <p:txBody>
          <a:bodyPr/>
          <a:lstStyle/>
          <a:p>
            <a:r>
              <a:rPr lang="en-US" dirty="0">
                <a:solidFill>
                  <a:schemeClr val="bg1"/>
                </a:solidFill>
              </a:rPr>
              <a:t>Games</a:t>
            </a:r>
          </a:p>
        </p:txBody>
      </p:sp>
      <p:sp>
        <p:nvSpPr>
          <p:cNvPr id="5" name="Content Placeholder 4">
            <a:extLst>
              <a:ext uri="{FF2B5EF4-FFF2-40B4-BE49-F238E27FC236}">
                <a16:creationId xmlns:a16="http://schemas.microsoft.com/office/drawing/2014/main" id="{C116D10E-4B8C-788A-BEA7-1E40A593F431}"/>
              </a:ext>
            </a:extLst>
          </p:cNvPr>
          <p:cNvSpPr>
            <a:spLocks noGrp="1"/>
          </p:cNvSpPr>
          <p:nvPr>
            <p:ph idx="1"/>
          </p:nvPr>
        </p:nvSpPr>
        <p:spPr>
          <a:xfrm>
            <a:off x="622571" y="1372755"/>
            <a:ext cx="10515600" cy="4351338"/>
          </a:xfrm>
        </p:spPr>
        <p:txBody>
          <a:bodyPr/>
          <a:lstStyle/>
          <a:p>
            <a:pPr lvl="0"/>
            <a:r>
              <a:rPr lang="en-US" dirty="0">
                <a:solidFill>
                  <a:schemeClr val="bg1"/>
                </a:solidFill>
              </a:rPr>
              <a:t>Queen's Rose Bush (Trading Post)</a:t>
            </a:r>
          </a:p>
          <a:p>
            <a:pPr lvl="0"/>
            <a:r>
              <a:rPr lang="en-US" dirty="0">
                <a:solidFill>
                  <a:schemeClr val="bg1"/>
                </a:solidFill>
              </a:rPr>
              <a:t>Alice's Obstacle Course (Handicrafts)</a:t>
            </a:r>
          </a:p>
          <a:p>
            <a:pPr lvl="0"/>
            <a:r>
              <a:rPr lang="en-US" dirty="0">
                <a:solidFill>
                  <a:schemeClr val="bg1"/>
                </a:solidFill>
              </a:rPr>
              <a:t>White Rabbit Compass Games (Fry Center)</a:t>
            </a:r>
          </a:p>
          <a:p>
            <a:pPr lvl="0"/>
            <a:r>
              <a:rPr lang="en-US" dirty="0">
                <a:solidFill>
                  <a:schemeClr val="bg1"/>
                </a:solidFill>
              </a:rPr>
              <a:t>Caterpillar First Aid Race (Flags)</a:t>
            </a:r>
          </a:p>
          <a:p>
            <a:pPr lvl="0"/>
            <a:r>
              <a:rPr lang="en-US" dirty="0">
                <a:solidFill>
                  <a:schemeClr val="bg1"/>
                </a:solidFill>
              </a:rPr>
              <a:t>Cheshire Cat Scavenger Hunt (all over camp)</a:t>
            </a:r>
          </a:p>
          <a:p>
            <a:r>
              <a:rPr lang="en-US" dirty="0">
                <a:solidFill>
                  <a:schemeClr val="bg1"/>
                </a:solidFill>
              </a:rPr>
              <a:t>Mad Hatter's Tea Party (ends up at Dining Hall)</a:t>
            </a:r>
          </a:p>
          <a:p>
            <a:pPr lvl="1"/>
            <a:r>
              <a:rPr lang="en-US" dirty="0">
                <a:solidFill>
                  <a:schemeClr val="bg1"/>
                </a:solidFill>
              </a:rPr>
              <a:t>Must include Green Tea not Matcha</a:t>
            </a:r>
          </a:p>
          <a:p>
            <a:pPr lvl="1"/>
            <a:r>
              <a:rPr lang="en-US" dirty="0">
                <a:solidFill>
                  <a:schemeClr val="bg1"/>
                </a:solidFill>
              </a:rPr>
              <a:t>Only plain Green Tea will be supplied if you want other types of green tea you will need to supply your own</a:t>
            </a:r>
          </a:p>
        </p:txBody>
      </p:sp>
    </p:spTree>
    <p:extLst>
      <p:ext uri="{BB962C8B-B14F-4D97-AF65-F5344CB8AC3E}">
        <p14:creationId xmlns:p14="http://schemas.microsoft.com/office/powerpoint/2010/main" val="134714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A92EB-D512-5704-8E1C-DCEC971D1F8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C52DBC2-D0F7-AEFB-61AF-55FB9AF1668D}"/>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183A5634-94D3-F105-9490-40898B2CB124}"/>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90AE73-EA43-585A-DB19-08B69C4F68DC}"/>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7B7A9CBB-2B88-A98B-AC7D-3278AD4A29DD}"/>
                </a:ext>
              </a:extLst>
            </p:cNvPr>
            <p:cNvPicPr>
              <a:picLocks noChangeAspect="1"/>
            </p:cNvPicPr>
            <p:nvPr/>
          </p:nvPicPr>
          <p:blipFill>
            <a:blip r:embed="rId3"/>
            <a:srcRect/>
            <a:stretch/>
          </p:blipFill>
          <p:spPr>
            <a:xfrm>
              <a:off x="8923054" y="5724093"/>
              <a:ext cx="4430234" cy="1661337"/>
            </a:xfrm>
            <a:prstGeom prst="rect">
              <a:avLst/>
            </a:prstGeom>
          </p:spPr>
        </p:pic>
      </p:grpSp>
      <p:sp>
        <p:nvSpPr>
          <p:cNvPr id="3" name="Title 2">
            <a:extLst>
              <a:ext uri="{FF2B5EF4-FFF2-40B4-BE49-F238E27FC236}">
                <a16:creationId xmlns:a16="http://schemas.microsoft.com/office/drawing/2014/main" id="{A0F7FADD-5412-9D40-9780-2C49BB8845B0}"/>
              </a:ext>
            </a:extLst>
          </p:cNvPr>
          <p:cNvSpPr>
            <a:spLocks noGrp="1"/>
          </p:cNvSpPr>
          <p:nvPr>
            <p:ph type="title"/>
          </p:nvPr>
        </p:nvSpPr>
        <p:spPr>
          <a:xfrm>
            <a:off x="509016" y="141053"/>
            <a:ext cx="10515600" cy="1090650"/>
          </a:xfrm>
        </p:spPr>
        <p:txBody>
          <a:bodyPr/>
          <a:lstStyle/>
          <a:p>
            <a:r>
              <a:rPr lang="en-US" dirty="0">
                <a:solidFill>
                  <a:schemeClr val="bg1"/>
                </a:solidFill>
              </a:rPr>
              <a:t>Leadership</a:t>
            </a:r>
          </a:p>
        </p:txBody>
      </p:sp>
      <p:sp>
        <p:nvSpPr>
          <p:cNvPr id="5" name="Content Placeholder 4">
            <a:extLst>
              <a:ext uri="{FF2B5EF4-FFF2-40B4-BE49-F238E27FC236}">
                <a16:creationId xmlns:a16="http://schemas.microsoft.com/office/drawing/2014/main" id="{7A2C16BC-517F-BC69-04BB-EA7C7B2ABC24}"/>
              </a:ext>
            </a:extLst>
          </p:cNvPr>
          <p:cNvSpPr>
            <a:spLocks noGrp="1"/>
          </p:cNvSpPr>
          <p:nvPr>
            <p:ph idx="1"/>
          </p:nvPr>
        </p:nvSpPr>
        <p:spPr>
          <a:xfrm>
            <a:off x="509016" y="1372755"/>
            <a:ext cx="10984992" cy="4351338"/>
          </a:xfrm>
        </p:spPr>
        <p:txBody>
          <a:bodyPr/>
          <a:lstStyle/>
          <a:p>
            <a:r>
              <a:rPr lang="en-US" dirty="0">
                <a:solidFill>
                  <a:schemeClr val="bg1"/>
                </a:solidFill>
              </a:rPr>
              <a:t>I need about 5-10 adults to be judges for the games.  For those who assist will get the second part of this event patch as well as their own Mad Hatter Hat. </a:t>
            </a:r>
          </a:p>
          <a:p>
            <a:r>
              <a:rPr lang="en-US" dirty="0">
                <a:solidFill>
                  <a:schemeClr val="bg1"/>
                </a:solidFill>
              </a:rPr>
              <a:t>GroupMe</a:t>
            </a:r>
          </a:p>
          <a:p>
            <a:r>
              <a:rPr lang="en-US" dirty="0">
                <a:solidFill>
                  <a:schemeClr val="bg1"/>
                </a:solidFill>
              </a:rPr>
              <a:t>There will be adult leadership training in the dining hall </a:t>
            </a:r>
            <a:r>
              <a:rPr lang="en-US" u="sng" dirty="0">
                <a:solidFill>
                  <a:schemeClr val="bg1"/>
                </a:solidFill>
              </a:rPr>
              <a:t>free</a:t>
            </a:r>
            <a:r>
              <a:rPr lang="en-US" dirty="0">
                <a:solidFill>
                  <a:schemeClr val="bg1"/>
                </a:solidFill>
              </a:rPr>
              <a:t>!</a:t>
            </a:r>
          </a:p>
          <a:p>
            <a:r>
              <a:rPr lang="en-US" dirty="0">
                <a:solidFill>
                  <a:schemeClr val="bg1"/>
                </a:solidFill>
              </a:rPr>
              <a:t>Please bring a copy of Med Form AB for the Medic to review</a:t>
            </a:r>
          </a:p>
        </p:txBody>
      </p:sp>
      <p:pic>
        <p:nvPicPr>
          <p:cNvPr id="11" name="Picture 10">
            <a:extLst>
              <a:ext uri="{FF2B5EF4-FFF2-40B4-BE49-F238E27FC236}">
                <a16:creationId xmlns:a16="http://schemas.microsoft.com/office/drawing/2014/main" id="{CAB401A8-F644-2C71-D57E-0B6B5DA2D676}"/>
              </a:ext>
            </a:extLst>
          </p:cNvPr>
          <p:cNvPicPr>
            <a:picLocks noChangeAspect="1"/>
          </p:cNvPicPr>
          <p:nvPr/>
        </p:nvPicPr>
        <p:blipFill>
          <a:blip r:embed="rId4"/>
          <a:stretch>
            <a:fillRect/>
          </a:stretch>
        </p:blipFill>
        <p:spPr>
          <a:xfrm>
            <a:off x="9807386" y="3287196"/>
            <a:ext cx="2267266" cy="2295845"/>
          </a:xfrm>
          <a:prstGeom prst="rect">
            <a:avLst/>
          </a:prstGeom>
        </p:spPr>
      </p:pic>
    </p:spTree>
    <p:extLst>
      <p:ext uri="{BB962C8B-B14F-4D97-AF65-F5344CB8AC3E}">
        <p14:creationId xmlns:p14="http://schemas.microsoft.com/office/powerpoint/2010/main" val="366416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0822-105C-E968-9363-F50908F8DBC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FFE76C8-7ED2-442C-52C2-5162CF59E268}"/>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A18E75B8-651E-FA36-3C87-0CAFCAC17A1E}"/>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5C7AFB3-CA0E-8634-E7FE-AEC47C797C46}"/>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49507EAC-E006-B2C0-9864-CE7C12977B02}"/>
                </a:ext>
              </a:extLst>
            </p:cNvPr>
            <p:cNvPicPr>
              <a:picLocks noChangeAspect="1"/>
            </p:cNvPicPr>
            <p:nvPr/>
          </p:nvPicPr>
          <p:blipFill>
            <a:blip r:embed="rId3"/>
            <a:srcRect/>
            <a:stretch/>
          </p:blipFill>
          <p:spPr>
            <a:xfrm>
              <a:off x="8923054" y="5724093"/>
              <a:ext cx="4430234" cy="1661337"/>
            </a:xfrm>
            <a:prstGeom prst="rect">
              <a:avLst/>
            </a:prstGeom>
          </p:spPr>
        </p:pic>
      </p:grpSp>
      <p:sp>
        <p:nvSpPr>
          <p:cNvPr id="3" name="Title 2">
            <a:extLst>
              <a:ext uri="{FF2B5EF4-FFF2-40B4-BE49-F238E27FC236}">
                <a16:creationId xmlns:a16="http://schemas.microsoft.com/office/drawing/2014/main" id="{9F99A2BD-97E2-49EF-7110-56742485DE8C}"/>
              </a:ext>
            </a:extLst>
          </p:cNvPr>
          <p:cNvSpPr>
            <a:spLocks noGrp="1"/>
          </p:cNvSpPr>
          <p:nvPr>
            <p:ph type="title"/>
          </p:nvPr>
        </p:nvSpPr>
        <p:spPr/>
        <p:txBody>
          <a:bodyPr/>
          <a:lstStyle/>
          <a:p>
            <a:r>
              <a:rPr lang="en-US" dirty="0">
                <a:solidFill>
                  <a:schemeClr val="bg1"/>
                </a:solidFill>
              </a:rPr>
              <a:t>Weather</a:t>
            </a:r>
          </a:p>
        </p:txBody>
      </p:sp>
      <p:sp>
        <p:nvSpPr>
          <p:cNvPr id="5" name="Content Placeholder 4">
            <a:extLst>
              <a:ext uri="{FF2B5EF4-FFF2-40B4-BE49-F238E27FC236}">
                <a16:creationId xmlns:a16="http://schemas.microsoft.com/office/drawing/2014/main" id="{3E60722A-9FB7-EFCA-3C2E-7E235E96A8CC}"/>
              </a:ext>
            </a:extLst>
          </p:cNvPr>
          <p:cNvSpPr>
            <a:spLocks noGrp="1"/>
          </p:cNvSpPr>
          <p:nvPr>
            <p:ph idx="1"/>
          </p:nvPr>
        </p:nvSpPr>
        <p:spPr/>
        <p:txBody>
          <a:bodyPr/>
          <a:lstStyle/>
          <a:p>
            <a:r>
              <a:rPr lang="en-US" dirty="0">
                <a:solidFill>
                  <a:schemeClr val="bg1"/>
                </a:solidFill>
              </a:rPr>
              <a:t>Rain is expected; timing may vary.</a:t>
            </a:r>
          </a:p>
          <a:p>
            <a:r>
              <a:rPr lang="en-US" dirty="0">
                <a:solidFill>
                  <a:schemeClr val="bg1"/>
                </a:solidFill>
              </a:rPr>
              <a:t>Most activities will be under cover.</a:t>
            </a:r>
          </a:p>
          <a:p>
            <a:r>
              <a:rPr lang="en-US" dirty="0">
                <a:solidFill>
                  <a:schemeClr val="bg1"/>
                </a:solidFill>
              </a:rPr>
              <a:t>Compass &amp; Scavenger Hunt require outdoor space.</a:t>
            </a:r>
          </a:p>
          <a:p>
            <a:r>
              <a:rPr lang="en-US" dirty="0">
                <a:solidFill>
                  <a:schemeClr val="bg1"/>
                </a:solidFill>
              </a:rPr>
              <a:t>Campfire &amp; Mad Hatter's contest will be held at the Dining Hall.</a:t>
            </a:r>
          </a:p>
        </p:txBody>
      </p:sp>
    </p:spTree>
    <p:extLst>
      <p:ext uri="{BB962C8B-B14F-4D97-AF65-F5344CB8AC3E}">
        <p14:creationId xmlns:p14="http://schemas.microsoft.com/office/powerpoint/2010/main" val="142262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3B70-324A-2C1B-437E-D115A4FACBA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590316D-2DDA-F85F-7A61-A1D2309712DC}"/>
              </a:ext>
            </a:extLst>
          </p:cNvPr>
          <p:cNvGrpSpPr/>
          <p:nvPr/>
        </p:nvGrpSpPr>
        <p:grpSpPr>
          <a:xfrm>
            <a:off x="-160638" y="0"/>
            <a:ext cx="13513926" cy="7385430"/>
            <a:chOff x="-160638" y="0"/>
            <a:chExt cx="13513926" cy="7385430"/>
          </a:xfrm>
        </p:grpSpPr>
        <p:sp>
          <p:nvSpPr>
            <p:cNvPr id="2" name="Rectangle 1">
              <a:extLst>
                <a:ext uri="{FF2B5EF4-FFF2-40B4-BE49-F238E27FC236}">
                  <a16:creationId xmlns:a16="http://schemas.microsoft.com/office/drawing/2014/main" id="{94F5869E-DC29-CE04-1588-BFD35E4058C4}"/>
                </a:ext>
              </a:extLst>
            </p:cNvPr>
            <p:cNvSpPr/>
            <p:nvPr/>
          </p:nvSpPr>
          <p:spPr>
            <a:xfrm>
              <a:off x="0" y="0"/>
              <a:ext cx="12192000" cy="59296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E469046-D3FC-2EF6-7D81-D4512198C0DA}"/>
                </a:ext>
              </a:extLst>
            </p:cNvPr>
            <p:cNvPicPr>
              <a:picLocks noChangeAspect="1"/>
            </p:cNvPicPr>
            <p:nvPr/>
          </p:nvPicPr>
          <p:blipFill>
            <a:blip r:embed="rId2"/>
            <a:srcRect t="18685" b="18685"/>
            <a:stretch/>
          </p:blipFill>
          <p:spPr>
            <a:xfrm>
              <a:off x="-160638" y="5724093"/>
              <a:ext cx="4430234" cy="1563273"/>
            </a:xfrm>
            <a:prstGeom prst="rect">
              <a:avLst/>
            </a:prstGeom>
          </p:spPr>
        </p:pic>
        <p:pic>
          <p:nvPicPr>
            <p:cNvPr id="6" name="Picture 5">
              <a:extLst>
                <a:ext uri="{FF2B5EF4-FFF2-40B4-BE49-F238E27FC236}">
                  <a16:creationId xmlns:a16="http://schemas.microsoft.com/office/drawing/2014/main" id="{0FDEA9EC-FAC0-6247-C2F9-BCA7DCC1EE56}"/>
                </a:ext>
              </a:extLst>
            </p:cNvPr>
            <p:cNvPicPr>
              <a:picLocks noChangeAspect="1"/>
            </p:cNvPicPr>
            <p:nvPr/>
          </p:nvPicPr>
          <p:blipFill>
            <a:blip r:embed="rId3"/>
            <a:srcRect/>
            <a:stretch/>
          </p:blipFill>
          <p:spPr>
            <a:xfrm>
              <a:off x="8923054" y="5724093"/>
              <a:ext cx="4430234" cy="1661337"/>
            </a:xfrm>
            <a:prstGeom prst="rect">
              <a:avLst/>
            </a:prstGeom>
          </p:spPr>
        </p:pic>
      </p:grpSp>
      <p:sp>
        <p:nvSpPr>
          <p:cNvPr id="5" name="Content Placeholder 4">
            <a:extLst>
              <a:ext uri="{FF2B5EF4-FFF2-40B4-BE49-F238E27FC236}">
                <a16:creationId xmlns:a16="http://schemas.microsoft.com/office/drawing/2014/main" id="{1EFA6B3D-EC11-12D1-EFD4-60E9C3DCE3DF}"/>
              </a:ext>
            </a:extLst>
          </p:cNvPr>
          <p:cNvSpPr>
            <a:spLocks noGrp="1"/>
          </p:cNvSpPr>
          <p:nvPr>
            <p:ph idx="1"/>
          </p:nvPr>
        </p:nvSpPr>
        <p:spPr/>
        <p:txBody>
          <a:bodyPr/>
          <a:lstStyle/>
          <a:p>
            <a:pPr algn="ctr"/>
            <a:r>
              <a:rPr lang="en-US" dirty="0">
                <a:solidFill>
                  <a:schemeClr val="bg1"/>
                </a:solidFill>
              </a:rPr>
              <a:t>Questions?</a:t>
            </a:r>
          </a:p>
          <a:p>
            <a:pPr algn="ctr"/>
            <a:endParaRPr lang="en-US" dirty="0">
              <a:solidFill>
                <a:schemeClr val="bg1"/>
              </a:solidFill>
            </a:endParaRPr>
          </a:p>
          <a:p>
            <a:pPr marL="0" indent="0" algn="ctr">
              <a:buNone/>
            </a:pPr>
            <a:r>
              <a:rPr lang="en-US" dirty="0">
                <a:solidFill>
                  <a:schemeClr val="bg1"/>
                </a:solidFill>
              </a:rPr>
              <a:t>Thank you for your leadership! Let's make it a great Camporee!</a:t>
            </a:r>
          </a:p>
          <a:p>
            <a:pPr algn="ctr"/>
            <a:endParaRPr lang="en-US" dirty="0">
              <a:solidFill>
                <a:schemeClr val="bg1"/>
              </a:solidFill>
            </a:endParaRPr>
          </a:p>
        </p:txBody>
      </p:sp>
    </p:spTree>
    <p:extLst>
      <p:ext uri="{BB962C8B-B14F-4D97-AF65-F5344CB8AC3E}">
        <p14:creationId xmlns:p14="http://schemas.microsoft.com/office/powerpoint/2010/main" val="317159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otalTime>201</TotalTime>
  <Words>377</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ADLaM Display</vt:lpstr>
      <vt:lpstr>Aptos</vt:lpstr>
      <vt:lpstr>Aptos Display</vt:lpstr>
      <vt:lpstr>Arial</vt:lpstr>
      <vt:lpstr>Calibri</vt:lpstr>
      <vt:lpstr>Calibri Light</vt:lpstr>
      <vt:lpstr>Office Theme</vt:lpstr>
      <vt:lpstr>Custom Design</vt:lpstr>
      <vt:lpstr>Haunted Camporee</vt:lpstr>
      <vt:lpstr>Agenda</vt:lpstr>
      <vt:lpstr>PowerPoint Presentation</vt:lpstr>
      <vt:lpstr>Patrols</vt:lpstr>
      <vt:lpstr>Patrol assignments (5-8 scouts per patrol)</vt:lpstr>
      <vt:lpstr>Games</vt:lpstr>
      <vt:lpstr>Leadership</vt:lpstr>
      <vt:lpstr>Weather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 Mantz</dc:creator>
  <cp:lastModifiedBy>Ryan Downey</cp:lastModifiedBy>
  <cp:revision>21</cp:revision>
  <dcterms:created xsi:type="dcterms:W3CDTF">2022-10-17T16:47:46Z</dcterms:created>
  <dcterms:modified xsi:type="dcterms:W3CDTF">2025-10-23T00:29:25Z</dcterms:modified>
</cp:coreProperties>
</file>