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318C-29E0-4D55-A5F6-11BE18F9945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F775-8E5E-4EA0-A7E5-C1B762783E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210" y="3505200"/>
            <a:ext cx="4911001" cy="31384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Save The Date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9906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Please plan to join Troop 530 and other local organizations in an interfaith patriotic memorial service honoring the sacrifice of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The Four Chaplains.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These four Army chaplains of different faiths organized the evacuation of their troop transport when it was struck by a torpedo in the frigid waters of the North Atlantic just after midnight on 3 February, 1943.  These brave men of God were then last seen, arms linked, leading those left behind in prayer as they sank beneath the waves.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5429071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When: 2PM, Sunday, 2 February 2025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Where:  Incarnation Church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Duration: Approximately 25 minutes</a:t>
            </a:r>
          </a:p>
        </p:txBody>
      </p:sp>
      <p:pic>
        <p:nvPicPr>
          <p:cNvPr id="8" name="Picture 7" descr="stained gla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32" y="914400"/>
            <a:ext cx="3028334" cy="4267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Anna von Fahnestock</cp:lastModifiedBy>
  <cp:revision>1</cp:revision>
  <dcterms:created xsi:type="dcterms:W3CDTF">2024-11-21T02:50:24Z</dcterms:created>
  <dcterms:modified xsi:type="dcterms:W3CDTF">2025-01-09T18:37:48Z</dcterms:modified>
</cp:coreProperties>
</file>