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7" r:id="rId4"/>
    <p:sldId id="265" r:id="rId5"/>
    <p:sldId id="266" r:id="rId6"/>
    <p:sldId id="258" r:id="rId7"/>
    <p:sldId id="268" r:id="rId8"/>
    <p:sldId id="259" r:id="rId9"/>
    <p:sldId id="260" r:id="rId10"/>
    <p:sldId id="261" r:id="rId11"/>
    <p:sldId id="262" r:id="rId12"/>
    <p:sldId id="263" r:id="rId13"/>
    <p:sldId id="26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5D8140-E73F-4E0C-7566-078CE53933B4}" v="812" dt="2026-07-17T15:20:41.9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image" Target="../media/image13.sv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image" Target="../media/image1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000E23-8A8B-452F-878B-5B3DD81013A8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7C98C8C3-DD2A-47EF-9E88-035F7E95B29F}">
      <dgm:prSet/>
      <dgm:spPr/>
      <dgm:t>
        <a:bodyPr/>
        <a:lstStyle/>
        <a:p>
          <a:r>
            <a:rPr lang="en-US"/>
            <a:t>Holly A </a:t>
          </a:r>
        </a:p>
      </dgm:t>
    </dgm:pt>
    <dgm:pt modelId="{D8C8A33C-10A8-41ED-AF7A-27FF8D898BFC}" type="parTrans" cxnId="{7D7DC1EF-7082-4D84-AD7A-238FFFEAA2E7}">
      <dgm:prSet/>
      <dgm:spPr/>
      <dgm:t>
        <a:bodyPr/>
        <a:lstStyle/>
        <a:p>
          <a:endParaRPr lang="en-US"/>
        </a:p>
      </dgm:t>
    </dgm:pt>
    <dgm:pt modelId="{AB216E91-6B71-43F9-9227-4491B0F5E946}" type="sibTrans" cxnId="{7D7DC1EF-7082-4D84-AD7A-238FFFEAA2E7}">
      <dgm:prSet/>
      <dgm:spPr/>
      <dgm:t>
        <a:bodyPr/>
        <a:lstStyle/>
        <a:p>
          <a:endParaRPr lang="en-US"/>
        </a:p>
      </dgm:t>
    </dgm:pt>
    <dgm:pt modelId="{FEBBC2D4-75B9-4B56-AE35-5AA7A99A5715}">
      <dgm:prSet/>
      <dgm:spPr/>
      <dgm:t>
        <a:bodyPr/>
        <a:lstStyle/>
        <a:p>
          <a:r>
            <a:rPr lang="en-US"/>
            <a:t>Pack 787, 356, 352, 314, 347, 511, 202</a:t>
          </a:r>
        </a:p>
      </dgm:t>
    </dgm:pt>
    <dgm:pt modelId="{A27AAD77-E7CD-4CC4-8CE9-BBADE0FCE57E}" type="parTrans" cxnId="{D7CC7DB4-1FF4-4329-A994-47519253F70D}">
      <dgm:prSet/>
      <dgm:spPr/>
      <dgm:t>
        <a:bodyPr/>
        <a:lstStyle/>
        <a:p>
          <a:endParaRPr lang="en-US"/>
        </a:p>
      </dgm:t>
    </dgm:pt>
    <dgm:pt modelId="{079FBA4E-7B4D-42F7-BCB4-5EB2596E965A}" type="sibTrans" cxnId="{D7CC7DB4-1FF4-4329-A994-47519253F70D}">
      <dgm:prSet/>
      <dgm:spPr/>
      <dgm:t>
        <a:bodyPr/>
        <a:lstStyle/>
        <a:p>
          <a:endParaRPr lang="en-US"/>
        </a:p>
      </dgm:t>
    </dgm:pt>
    <dgm:pt modelId="{EC8EB06C-6BDB-42F4-AFF6-23BA47065E31}">
      <dgm:prSet/>
      <dgm:spPr/>
      <dgm:t>
        <a:bodyPr/>
        <a:lstStyle/>
        <a:p>
          <a:r>
            <a:rPr lang="en-US"/>
            <a:t>10 Adults / 14 Youth</a:t>
          </a:r>
        </a:p>
      </dgm:t>
    </dgm:pt>
    <dgm:pt modelId="{A16F9A96-09BC-4AA6-8F93-73F464F269C6}" type="parTrans" cxnId="{0CF96607-900D-4FDC-BADB-86F0397118A2}">
      <dgm:prSet/>
      <dgm:spPr/>
      <dgm:t>
        <a:bodyPr/>
        <a:lstStyle/>
        <a:p>
          <a:endParaRPr lang="en-US"/>
        </a:p>
      </dgm:t>
    </dgm:pt>
    <dgm:pt modelId="{322D1FF9-B4A9-4DAF-B9D0-6F62D94D9706}" type="sibTrans" cxnId="{0CF96607-900D-4FDC-BADB-86F0397118A2}">
      <dgm:prSet/>
      <dgm:spPr/>
      <dgm:t>
        <a:bodyPr/>
        <a:lstStyle/>
        <a:p>
          <a:endParaRPr lang="en-US"/>
        </a:p>
      </dgm:t>
    </dgm:pt>
    <dgm:pt modelId="{FCC67918-2C83-430E-B784-ACEAE5A220EC}">
      <dgm:prSet/>
      <dgm:spPr/>
      <dgm:t>
        <a:bodyPr/>
        <a:lstStyle/>
        <a:p>
          <a:r>
            <a:rPr lang="en-US"/>
            <a:t>Holly B</a:t>
          </a:r>
        </a:p>
      </dgm:t>
    </dgm:pt>
    <dgm:pt modelId="{28493948-F7F7-4D4F-AAD2-297681F3F995}" type="parTrans" cxnId="{1FDC164A-3A6D-4C29-94CF-2DAE0867BB26}">
      <dgm:prSet/>
      <dgm:spPr/>
      <dgm:t>
        <a:bodyPr/>
        <a:lstStyle/>
        <a:p>
          <a:endParaRPr lang="en-US"/>
        </a:p>
      </dgm:t>
    </dgm:pt>
    <dgm:pt modelId="{9F3E13E4-C86B-45EB-9E33-03370E3B3277}" type="sibTrans" cxnId="{1FDC164A-3A6D-4C29-94CF-2DAE0867BB26}">
      <dgm:prSet/>
      <dgm:spPr/>
      <dgm:t>
        <a:bodyPr/>
        <a:lstStyle/>
        <a:p>
          <a:endParaRPr lang="en-US"/>
        </a:p>
      </dgm:t>
    </dgm:pt>
    <dgm:pt modelId="{BE1F03FA-3D01-48BF-A189-A8866F125856}">
      <dgm:prSet/>
      <dgm:spPr/>
      <dgm:t>
        <a:bodyPr/>
        <a:lstStyle/>
        <a:p>
          <a:r>
            <a:rPr lang="en-US"/>
            <a:t>Pack 391, 10, 451, 924</a:t>
          </a:r>
        </a:p>
      </dgm:t>
    </dgm:pt>
    <dgm:pt modelId="{B299C6B1-2873-48A7-AFD3-0514CB7D185D}" type="parTrans" cxnId="{996AF9E1-8FE3-48FA-BF51-74FF707B415F}">
      <dgm:prSet/>
      <dgm:spPr/>
      <dgm:t>
        <a:bodyPr/>
        <a:lstStyle/>
        <a:p>
          <a:endParaRPr lang="en-US"/>
        </a:p>
      </dgm:t>
    </dgm:pt>
    <dgm:pt modelId="{72BFFBA0-7429-4510-82AB-F64A586661DE}" type="sibTrans" cxnId="{996AF9E1-8FE3-48FA-BF51-74FF707B415F}">
      <dgm:prSet/>
      <dgm:spPr/>
      <dgm:t>
        <a:bodyPr/>
        <a:lstStyle/>
        <a:p>
          <a:endParaRPr lang="en-US"/>
        </a:p>
      </dgm:t>
    </dgm:pt>
    <dgm:pt modelId="{D6C33280-596D-4084-A586-DE2413E0B930}">
      <dgm:prSet/>
      <dgm:spPr/>
      <dgm:t>
        <a:bodyPr/>
        <a:lstStyle/>
        <a:p>
          <a:r>
            <a:rPr lang="en-US"/>
            <a:t>8 Adults / 10 Youth</a:t>
          </a:r>
        </a:p>
      </dgm:t>
    </dgm:pt>
    <dgm:pt modelId="{8D629B74-D194-4A67-820A-B3466DDC4D95}" type="parTrans" cxnId="{ED19DDAB-0249-427A-9EAD-0F401A3A0368}">
      <dgm:prSet/>
      <dgm:spPr/>
      <dgm:t>
        <a:bodyPr/>
        <a:lstStyle/>
        <a:p>
          <a:endParaRPr lang="en-US"/>
        </a:p>
      </dgm:t>
    </dgm:pt>
    <dgm:pt modelId="{0148AAFB-785D-4E54-8B26-593340D18A95}" type="sibTrans" cxnId="{ED19DDAB-0249-427A-9EAD-0F401A3A0368}">
      <dgm:prSet/>
      <dgm:spPr/>
      <dgm:t>
        <a:bodyPr/>
        <a:lstStyle/>
        <a:p>
          <a:endParaRPr lang="en-US"/>
        </a:p>
      </dgm:t>
    </dgm:pt>
    <dgm:pt modelId="{904B03B1-C476-4D0B-8FAC-D7871013930C}">
      <dgm:prSet/>
      <dgm:spPr/>
      <dgm:t>
        <a:bodyPr/>
        <a:lstStyle/>
        <a:p>
          <a:r>
            <a:rPr lang="en-US"/>
            <a:t>Red Cedar A</a:t>
          </a:r>
        </a:p>
      </dgm:t>
    </dgm:pt>
    <dgm:pt modelId="{C1732DC9-88C6-4FD3-AB09-9D63C5BAD9C7}" type="parTrans" cxnId="{E0FFFB36-2B2F-4CE4-9AB7-60B23935B700}">
      <dgm:prSet/>
      <dgm:spPr/>
      <dgm:t>
        <a:bodyPr/>
        <a:lstStyle/>
        <a:p>
          <a:endParaRPr lang="en-US"/>
        </a:p>
      </dgm:t>
    </dgm:pt>
    <dgm:pt modelId="{FFFC42DF-A6BC-4AA5-8248-B6A57FDAA409}" type="sibTrans" cxnId="{E0FFFB36-2B2F-4CE4-9AB7-60B23935B700}">
      <dgm:prSet/>
      <dgm:spPr/>
      <dgm:t>
        <a:bodyPr/>
        <a:lstStyle/>
        <a:p>
          <a:endParaRPr lang="en-US"/>
        </a:p>
      </dgm:t>
    </dgm:pt>
    <dgm:pt modelId="{792B92C2-4C3C-484C-836F-F18D89533C44}">
      <dgm:prSet/>
      <dgm:spPr/>
      <dgm:t>
        <a:bodyPr/>
        <a:lstStyle/>
        <a:p>
          <a:r>
            <a:rPr lang="en-US"/>
            <a:t>Pack 421, 28, 39, 820</a:t>
          </a:r>
        </a:p>
      </dgm:t>
    </dgm:pt>
    <dgm:pt modelId="{D013E067-F000-41BF-B4C7-69D842488DD0}" type="parTrans" cxnId="{9CBF0102-476E-4690-80E4-85701A9385A1}">
      <dgm:prSet/>
      <dgm:spPr/>
      <dgm:t>
        <a:bodyPr/>
        <a:lstStyle/>
        <a:p>
          <a:endParaRPr lang="en-US"/>
        </a:p>
      </dgm:t>
    </dgm:pt>
    <dgm:pt modelId="{99E169E6-C600-4077-9BBE-907B3F8D4CE5}" type="sibTrans" cxnId="{9CBF0102-476E-4690-80E4-85701A9385A1}">
      <dgm:prSet/>
      <dgm:spPr/>
      <dgm:t>
        <a:bodyPr/>
        <a:lstStyle/>
        <a:p>
          <a:endParaRPr lang="en-US"/>
        </a:p>
      </dgm:t>
    </dgm:pt>
    <dgm:pt modelId="{3E5B064D-77C1-418E-9733-DC314C470CFD}">
      <dgm:prSet/>
      <dgm:spPr/>
      <dgm:t>
        <a:bodyPr/>
        <a:lstStyle/>
        <a:p>
          <a:r>
            <a:rPr lang="en-US"/>
            <a:t>6 Adult / 7 Youth</a:t>
          </a:r>
        </a:p>
      </dgm:t>
    </dgm:pt>
    <dgm:pt modelId="{5A54631A-6BC1-4675-91D9-2BA19528BFB9}" type="parTrans" cxnId="{9A6A0018-8976-4C29-99BB-3F18D6BDDD6C}">
      <dgm:prSet/>
      <dgm:spPr/>
      <dgm:t>
        <a:bodyPr/>
        <a:lstStyle/>
        <a:p>
          <a:endParaRPr lang="en-US"/>
        </a:p>
      </dgm:t>
    </dgm:pt>
    <dgm:pt modelId="{A1DE3F78-89B3-49FF-8E22-7577C39BE0F7}" type="sibTrans" cxnId="{9A6A0018-8976-4C29-99BB-3F18D6BDDD6C}">
      <dgm:prSet/>
      <dgm:spPr/>
      <dgm:t>
        <a:bodyPr/>
        <a:lstStyle/>
        <a:p>
          <a:endParaRPr lang="en-US"/>
        </a:p>
      </dgm:t>
    </dgm:pt>
    <dgm:pt modelId="{08941E9F-BBED-40D0-B2E3-77F2FA7C60C2}">
      <dgm:prSet/>
      <dgm:spPr/>
      <dgm:t>
        <a:bodyPr/>
        <a:lstStyle/>
        <a:p>
          <a:r>
            <a:rPr lang="en-US"/>
            <a:t>Red Cedar B</a:t>
          </a:r>
        </a:p>
      </dgm:t>
    </dgm:pt>
    <dgm:pt modelId="{16DCA487-EF95-4BC1-81F4-8816D54A02D5}" type="parTrans" cxnId="{DCB294D1-E395-4F76-A894-2E165238E9B2}">
      <dgm:prSet/>
      <dgm:spPr/>
      <dgm:t>
        <a:bodyPr/>
        <a:lstStyle/>
        <a:p>
          <a:endParaRPr lang="en-US"/>
        </a:p>
      </dgm:t>
    </dgm:pt>
    <dgm:pt modelId="{3F06D100-9C05-4AE8-A9A8-49A591BDE68E}" type="sibTrans" cxnId="{DCB294D1-E395-4F76-A894-2E165238E9B2}">
      <dgm:prSet/>
      <dgm:spPr/>
      <dgm:t>
        <a:bodyPr/>
        <a:lstStyle/>
        <a:p>
          <a:endParaRPr lang="en-US"/>
        </a:p>
      </dgm:t>
    </dgm:pt>
    <dgm:pt modelId="{184DC2ED-56CC-41D6-BE3A-91DF0B7A156C}">
      <dgm:prSet/>
      <dgm:spPr/>
      <dgm:t>
        <a:bodyPr/>
        <a:lstStyle/>
        <a:p>
          <a:r>
            <a:rPr lang="en-US"/>
            <a:t>Pack 438, 211, 400, 449</a:t>
          </a:r>
        </a:p>
      </dgm:t>
    </dgm:pt>
    <dgm:pt modelId="{31EF06E0-8166-422F-87BF-98DC50F4D74F}" type="parTrans" cxnId="{8D801FBF-302B-40A1-BA58-D8DC7852171D}">
      <dgm:prSet/>
      <dgm:spPr/>
      <dgm:t>
        <a:bodyPr/>
        <a:lstStyle/>
        <a:p>
          <a:endParaRPr lang="en-US"/>
        </a:p>
      </dgm:t>
    </dgm:pt>
    <dgm:pt modelId="{F0D85199-D55D-438A-A0F9-54DE87669309}" type="sibTrans" cxnId="{8D801FBF-302B-40A1-BA58-D8DC7852171D}">
      <dgm:prSet/>
      <dgm:spPr/>
      <dgm:t>
        <a:bodyPr/>
        <a:lstStyle/>
        <a:p>
          <a:endParaRPr lang="en-US"/>
        </a:p>
      </dgm:t>
    </dgm:pt>
    <dgm:pt modelId="{E64FE521-1A92-46EF-A924-13E1EB381CCD}">
      <dgm:prSet/>
      <dgm:spPr/>
      <dgm:t>
        <a:bodyPr/>
        <a:lstStyle/>
        <a:p>
          <a:r>
            <a:rPr lang="en-US"/>
            <a:t>10 Adults / 13 Youth</a:t>
          </a:r>
        </a:p>
      </dgm:t>
    </dgm:pt>
    <dgm:pt modelId="{1C77729C-D248-4DC1-9D40-9409E2B21E5F}" type="parTrans" cxnId="{A8DAA5C1-FF83-44D9-9519-28446066C6AB}">
      <dgm:prSet/>
      <dgm:spPr/>
      <dgm:t>
        <a:bodyPr/>
        <a:lstStyle/>
        <a:p>
          <a:endParaRPr lang="en-US"/>
        </a:p>
      </dgm:t>
    </dgm:pt>
    <dgm:pt modelId="{634A7EF4-292B-449F-84C9-79497D962706}" type="sibTrans" cxnId="{A8DAA5C1-FF83-44D9-9519-28446066C6AB}">
      <dgm:prSet/>
      <dgm:spPr/>
      <dgm:t>
        <a:bodyPr/>
        <a:lstStyle/>
        <a:p>
          <a:endParaRPr lang="en-US"/>
        </a:p>
      </dgm:t>
    </dgm:pt>
    <dgm:pt modelId="{5171472A-4830-4970-90FC-FB393DB1659F}" type="pres">
      <dgm:prSet presAssocID="{58000E23-8A8B-452F-878B-5B3DD81013A8}" presName="Name0" presStyleCnt="0">
        <dgm:presLayoutVars>
          <dgm:dir/>
          <dgm:animLvl val="lvl"/>
          <dgm:resizeHandles val="exact"/>
        </dgm:presLayoutVars>
      </dgm:prSet>
      <dgm:spPr/>
    </dgm:pt>
    <dgm:pt modelId="{72D60B45-35E6-4A46-8A85-ECEA2CC90B78}" type="pres">
      <dgm:prSet presAssocID="{7C98C8C3-DD2A-47EF-9E88-035F7E95B29F}" presName="composite" presStyleCnt="0"/>
      <dgm:spPr/>
    </dgm:pt>
    <dgm:pt modelId="{4B3495E1-F41F-4FC0-83F1-21702996CA15}" type="pres">
      <dgm:prSet presAssocID="{7C98C8C3-DD2A-47EF-9E88-035F7E95B29F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4FA0BBEE-DBE9-45D8-82D0-F5B7924080B1}" type="pres">
      <dgm:prSet presAssocID="{7C98C8C3-DD2A-47EF-9E88-035F7E95B29F}" presName="desTx" presStyleLbl="alignAccFollowNode1" presStyleIdx="0" presStyleCnt="4">
        <dgm:presLayoutVars>
          <dgm:bulletEnabled val="1"/>
        </dgm:presLayoutVars>
      </dgm:prSet>
      <dgm:spPr/>
    </dgm:pt>
    <dgm:pt modelId="{E6AE840A-E4E9-48B6-A5F7-FEC89C899A9B}" type="pres">
      <dgm:prSet presAssocID="{AB216E91-6B71-43F9-9227-4491B0F5E946}" presName="space" presStyleCnt="0"/>
      <dgm:spPr/>
    </dgm:pt>
    <dgm:pt modelId="{ECCA6473-A80B-4FDE-94A0-CBEAA3838480}" type="pres">
      <dgm:prSet presAssocID="{FCC67918-2C83-430E-B784-ACEAE5A220EC}" presName="composite" presStyleCnt="0"/>
      <dgm:spPr/>
    </dgm:pt>
    <dgm:pt modelId="{2E4B6ADA-7833-461F-BC40-FDD02749D8B1}" type="pres">
      <dgm:prSet presAssocID="{FCC67918-2C83-430E-B784-ACEAE5A220EC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50563DA7-0C56-41B8-B536-4112B8905875}" type="pres">
      <dgm:prSet presAssocID="{FCC67918-2C83-430E-B784-ACEAE5A220EC}" presName="desTx" presStyleLbl="alignAccFollowNode1" presStyleIdx="1" presStyleCnt="4">
        <dgm:presLayoutVars>
          <dgm:bulletEnabled val="1"/>
        </dgm:presLayoutVars>
      </dgm:prSet>
      <dgm:spPr/>
    </dgm:pt>
    <dgm:pt modelId="{F7D4E457-0725-42B1-BCFE-70347AFF423F}" type="pres">
      <dgm:prSet presAssocID="{9F3E13E4-C86B-45EB-9E33-03370E3B3277}" presName="space" presStyleCnt="0"/>
      <dgm:spPr/>
    </dgm:pt>
    <dgm:pt modelId="{245295B2-8C53-4961-97A6-1E318ABBFDFA}" type="pres">
      <dgm:prSet presAssocID="{904B03B1-C476-4D0B-8FAC-D7871013930C}" presName="composite" presStyleCnt="0"/>
      <dgm:spPr/>
    </dgm:pt>
    <dgm:pt modelId="{93249548-CBF6-4D75-BE6D-5C970054BEC3}" type="pres">
      <dgm:prSet presAssocID="{904B03B1-C476-4D0B-8FAC-D7871013930C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A962A883-D1DD-40B0-B960-F942B535D2A7}" type="pres">
      <dgm:prSet presAssocID="{904B03B1-C476-4D0B-8FAC-D7871013930C}" presName="desTx" presStyleLbl="alignAccFollowNode1" presStyleIdx="2" presStyleCnt="4">
        <dgm:presLayoutVars>
          <dgm:bulletEnabled val="1"/>
        </dgm:presLayoutVars>
      </dgm:prSet>
      <dgm:spPr/>
    </dgm:pt>
    <dgm:pt modelId="{992A8A1D-C329-4EC2-9E17-F1B0BF177A36}" type="pres">
      <dgm:prSet presAssocID="{FFFC42DF-A6BC-4AA5-8248-B6A57FDAA409}" presName="space" presStyleCnt="0"/>
      <dgm:spPr/>
    </dgm:pt>
    <dgm:pt modelId="{5B39F01D-B956-4624-B75A-439A3077B631}" type="pres">
      <dgm:prSet presAssocID="{08941E9F-BBED-40D0-B2E3-77F2FA7C60C2}" presName="composite" presStyleCnt="0"/>
      <dgm:spPr/>
    </dgm:pt>
    <dgm:pt modelId="{9880BB7B-DDDF-44A5-9BB4-A699FF99AA5D}" type="pres">
      <dgm:prSet presAssocID="{08941E9F-BBED-40D0-B2E3-77F2FA7C60C2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E74CBBE1-A5D1-4F97-82AD-55BE57F479CB}" type="pres">
      <dgm:prSet presAssocID="{08941E9F-BBED-40D0-B2E3-77F2FA7C60C2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9CBF0102-476E-4690-80E4-85701A9385A1}" srcId="{904B03B1-C476-4D0B-8FAC-D7871013930C}" destId="{792B92C2-4C3C-484C-836F-F18D89533C44}" srcOrd="0" destOrd="0" parTransId="{D013E067-F000-41BF-B4C7-69D842488DD0}" sibTransId="{99E169E6-C600-4077-9BBE-907B3F8D4CE5}"/>
    <dgm:cxn modelId="{0CF96607-900D-4FDC-BADB-86F0397118A2}" srcId="{7C98C8C3-DD2A-47EF-9E88-035F7E95B29F}" destId="{EC8EB06C-6BDB-42F4-AFF6-23BA47065E31}" srcOrd="1" destOrd="0" parTransId="{A16F9A96-09BC-4AA6-8F93-73F464F269C6}" sibTransId="{322D1FF9-B4A9-4DAF-B9D0-6F62D94D9706}"/>
    <dgm:cxn modelId="{9A6A0018-8976-4C29-99BB-3F18D6BDDD6C}" srcId="{904B03B1-C476-4D0B-8FAC-D7871013930C}" destId="{3E5B064D-77C1-418E-9733-DC314C470CFD}" srcOrd="1" destOrd="0" parTransId="{5A54631A-6BC1-4675-91D9-2BA19528BFB9}" sibTransId="{A1DE3F78-89B3-49FF-8E22-7577C39BE0F7}"/>
    <dgm:cxn modelId="{4DA46225-5726-4EC2-BFB5-D147A9A436A8}" type="presOf" srcId="{792B92C2-4C3C-484C-836F-F18D89533C44}" destId="{A962A883-D1DD-40B0-B960-F942B535D2A7}" srcOrd="0" destOrd="0" presId="urn:microsoft.com/office/officeart/2005/8/layout/hList1"/>
    <dgm:cxn modelId="{33D1262F-A2F5-42D9-9873-58C3E81B8C3F}" type="presOf" srcId="{184DC2ED-56CC-41D6-BE3A-91DF0B7A156C}" destId="{E74CBBE1-A5D1-4F97-82AD-55BE57F479CB}" srcOrd="0" destOrd="0" presId="urn:microsoft.com/office/officeart/2005/8/layout/hList1"/>
    <dgm:cxn modelId="{E0A60D30-EFCB-465B-B886-D1D0239F6D1C}" type="presOf" srcId="{BE1F03FA-3D01-48BF-A189-A8866F125856}" destId="{50563DA7-0C56-41B8-B536-4112B8905875}" srcOrd="0" destOrd="0" presId="urn:microsoft.com/office/officeart/2005/8/layout/hList1"/>
    <dgm:cxn modelId="{3B204136-9B76-41D9-BEDD-7F65BD25F902}" type="presOf" srcId="{FCC67918-2C83-430E-B784-ACEAE5A220EC}" destId="{2E4B6ADA-7833-461F-BC40-FDD02749D8B1}" srcOrd="0" destOrd="0" presId="urn:microsoft.com/office/officeart/2005/8/layout/hList1"/>
    <dgm:cxn modelId="{E0FFFB36-2B2F-4CE4-9AB7-60B23935B700}" srcId="{58000E23-8A8B-452F-878B-5B3DD81013A8}" destId="{904B03B1-C476-4D0B-8FAC-D7871013930C}" srcOrd="2" destOrd="0" parTransId="{C1732DC9-88C6-4FD3-AB09-9D63C5BAD9C7}" sibTransId="{FFFC42DF-A6BC-4AA5-8248-B6A57FDAA409}"/>
    <dgm:cxn modelId="{1FDC164A-3A6D-4C29-94CF-2DAE0867BB26}" srcId="{58000E23-8A8B-452F-878B-5B3DD81013A8}" destId="{FCC67918-2C83-430E-B784-ACEAE5A220EC}" srcOrd="1" destOrd="0" parTransId="{28493948-F7F7-4D4F-AAD2-297681F3F995}" sibTransId="{9F3E13E4-C86B-45EB-9E33-03370E3B3277}"/>
    <dgm:cxn modelId="{53A5316D-BA24-4596-BCDA-EDF7CA41ED6F}" type="presOf" srcId="{58000E23-8A8B-452F-878B-5B3DD81013A8}" destId="{5171472A-4830-4970-90FC-FB393DB1659F}" srcOrd="0" destOrd="0" presId="urn:microsoft.com/office/officeart/2005/8/layout/hList1"/>
    <dgm:cxn modelId="{72C90F51-2D36-4A52-9A1E-7BD30D470160}" type="presOf" srcId="{EC8EB06C-6BDB-42F4-AFF6-23BA47065E31}" destId="{4FA0BBEE-DBE9-45D8-82D0-F5B7924080B1}" srcOrd="0" destOrd="1" presId="urn:microsoft.com/office/officeart/2005/8/layout/hList1"/>
    <dgm:cxn modelId="{4095AA82-06EC-4B9C-AD2D-3B9E76873349}" type="presOf" srcId="{904B03B1-C476-4D0B-8FAC-D7871013930C}" destId="{93249548-CBF6-4D75-BE6D-5C970054BEC3}" srcOrd="0" destOrd="0" presId="urn:microsoft.com/office/officeart/2005/8/layout/hList1"/>
    <dgm:cxn modelId="{48A5DC8D-0389-4CB3-96E0-D5332ABD4C73}" type="presOf" srcId="{3E5B064D-77C1-418E-9733-DC314C470CFD}" destId="{A962A883-D1DD-40B0-B960-F942B535D2A7}" srcOrd="0" destOrd="1" presId="urn:microsoft.com/office/officeart/2005/8/layout/hList1"/>
    <dgm:cxn modelId="{ED19DDAB-0249-427A-9EAD-0F401A3A0368}" srcId="{FCC67918-2C83-430E-B784-ACEAE5A220EC}" destId="{D6C33280-596D-4084-A586-DE2413E0B930}" srcOrd="1" destOrd="0" parTransId="{8D629B74-D194-4A67-820A-B3466DDC4D95}" sibTransId="{0148AAFB-785D-4E54-8B26-593340D18A95}"/>
    <dgm:cxn modelId="{D7CC7DB4-1FF4-4329-A994-47519253F70D}" srcId="{7C98C8C3-DD2A-47EF-9E88-035F7E95B29F}" destId="{FEBBC2D4-75B9-4B56-AE35-5AA7A99A5715}" srcOrd="0" destOrd="0" parTransId="{A27AAD77-E7CD-4CC4-8CE9-BBADE0FCE57E}" sibTransId="{079FBA4E-7B4D-42F7-BCB4-5EB2596E965A}"/>
    <dgm:cxn modelId="{8D801FBF-302B-40A1-BA58-D8DC7852171D}" srcId="{08941E9F-BBED-40D0-B2E3-77F2FA7C60C2}" destId="{184DC2ED-56CC-41D6-BE3A-91DF0B7A156C}" srcOrd="0" destOrd="0" parTransId="{31EF06E0-8166-422F-87BF-98DC50F4D74F}" sibTransId="{F0D85199-D55D-438A-A0F9-54DE87669309}"/>
    <dgm:cxn modelId="{A8DAA5C1-FF83-44D9-9519-28446066C6AB}" srcId="{08941E9F-BBED-40D0-B2E3-77F2FA7C60C2}" destId="{E64FE521-1A92-46EF-A924-13E1EB381CCD}" srcOrd="1" destOrd="0" parTransId="{1C77729C-D248-4DC1-9D40-9409E2B21E5F}" sibTransId="{634A7EF4-292B-449F-84C9-79497D962706}"/>
    <dgm:cxn modelId="{A1641ED1-BE4B-4FDF-AB32-C94B38840150}" type="presOf" srcId="{D6C33280-596D-4084-A586-DE2413E0B930}" destId="{50563DA7-0C56-41B8-B536-4112B8905875}" srcOrd="0" destOrd="1" presId="urn:microsoft.com/office/officeart/2005/8/layout/hList1"/>
    <dgm:cxn modelId="{DCB294D1-E395-4F76-A894-2E165238E9B2}" srcId="{58000E23-8A8B-452F-878B-5B3DD81013A8}" destId="{08941E9F-BBED-40D0-B2E3-77F2FA7C60C2}" srcOrd="3" destOrd="0" parTransId="{16DCA487-EF95-4BC1-81F4-8816D54A02D5}" sibTransId="{3F06D100-9C05-4AE8-A9A8-49A591BDE68E}"/>
    <dgm:cxn modelId="{AA232FDE-CF6E-4DA9-8C4E-B16887AF61A3}" type="presOf" srcId="{E64FE521-1A92-46EF-A924-13E1EB381CCD}" destId="{E74CBBE1-A5D1-4F97-82AD-55BE57F479CB}" srcOrd="0" destOrd="1" presId="urn:microsoft.com/office/officeart/2005/8/layout/hList1"/>
    <dgm:cxn modelId="{805942DE-46CB-4E94-9820-6861E40EBEF4}" type="presOf" srcId="{7C98C8C3-DD2A-47EF-9E88-035F7E95B29F}" destId="{4B3495E1-F41F-4FC0-83F1-21702996CA15}" srcOrd="0" destOrd="0" presId="urn:microsoft.com/office/officeart/2005/8/layout/hList1"/>
    <dgm:cxn modelId="{996AF9E1-8FE3-48FA-BF51-74FF707B415F}" srcId="{FCC67918-2C83-430E-B784-ACEAE5A220EC}" destId="{BE1F03FA-3D01-48BF-A189-A8866F125856}" srcOrd="0" destOrd="0" parTransId="{B299C6B1-2873-48A7-AFD3-0514CB7D185D}" sibTransId="{72BFFBA0-7429-4510-82AB-F64A586661DE}"/>
    <dgm:cxn modelId="{E632E7EC-EC1B-424A-9D83-B2ADEBAC6C82}" type="presOf" srcId="{08941E9F-BBED-40D0-B2E3-77F2FA7C60C2}" destId="{9880BB7B-DDDF-44A5-9BB4-A699FF99AA5D}" srcOrd="0" destOrd="0" presId="urn:microsoft.com/office/officeart/2005/8/layout/hList1"/>
    <dgm:cxn modelId="{7D7DC1EF-7082-4D84-AD7A-238FFFEAA2E7}" srcId="{58000E23-8A8B-452F-878B-5B3DD81013A8}" destId="{7C98C8C3-DD2A-47EF-9E88-035F7E95B29F}" srcOrd="0" destOrd="0" parTransId="{D8C8A33C-10A8-41ED-AF7A-27FF8D898BFC}" sibTransId="{AB216E91-6B71-43F9-9227-4491B0F5E946}"/>
    <dgm:cxn modelId="{668778F2-D381-467F-842C-263E15632698}" type="presOf" srcId="{FEBBC2D4-75B9-4B56-AE35-5AA7A99A5715}" destId="{4FA0BBEE-DBE9-45D8-82D0-F5B7924080B1}" srcOrd="0" destOrd="0" presId="urn:microsoft.com/office/officeart/2005/8/layout/hList1"/>
    <dgm:cxn modelId="{A2B7D088-F4A2-47B2-B1BD-2E46448FBC37}" type="presParOf" srcId="{5171472A-4830-4970-90FC-FB393DB1659F}" destId="{72D60B45-35E6-4A46-8A85-ECEA2CC90B78}" srcOrd="0" destOrd="0" presId="urn:microsoft.com/office/officeart/2005/8/layout/hList1"/>
    <dgm:cxn modelId="{05E26238-62FE-419C-A6BB-08486EB65CC5}" type="presParOf" srcId="{72D60B45-35E6-4A46-8A85-ECEA2CC90B78}" destId="{4B3495E1-F41F-4FC0-83F1-21702996CA15}" srcOrd="0" destOrd="0" presId="urn:microsoft.com/office/officeart/2005/8/layout/hList1"/>
    <dgm:cxn modelId="{6D3B0B1B-E7FD-4D96-BB5C-6ABBDA90FF39}" type="presParOf" srcId="{72D60B45-35E6-4A46-8A85-ECEA2CC90B78}" destId="{4FA0BBEE-DBE9-45D8-82D0-F5B7924080B1}" srcOrd="1" destOrd="0" presId="urn:microsoft.com/office/officeart/2005/8/layout/hList1"/>
    <dgm:cxn modelId="{C9572697-2EE9-4B26-A30C-9BA7FB6EA206}" type="presParOf" srcId="{5171472A-4830-4970-90FC-FB393DB1659F}" destId="{E6AE840A-E4E9-48B6-A5F7-FEC89C899A9B}" srcOrd="1" destOrd="0" presId="urn:microsoft.com/office/officeart/2005/8/layout/hList1"/>
    <dgm:cxn modelId="{318EB530-0894-4960-B232-AC3F65755141}" type="presParOf" srcId="{5171472A-4830-4970-90FC-FB393DB1659F}" destId="{ECCA6473-A80B-4FDE-94A0-CBEAA3838480}" srcOrd="2" destOrd="0" presId="urn:microsoft.com/office/officeart/2005/8/layout/hList1"/>
    <dgm:cxn modelId="{EFCBA6D3-9183-4170-B758-54DDAD08B018}" type="presParOf" srcId="{ECCA6473-A80B-4FDE-94A0-CBEAA3838480}" destId="{2E4B6ADA-7833-461F-BC40-FDD02749D8B1}" srcOrd="0" destOrd="0" presId="urn:microsoft.com/office/officeart/2005/8/layout/hList1"/>
    <dgm:cxn modelId="{121F1EE0-8516-49DF-9246-A1FF93136134}" type="presParOf" srcId="{ECCA6473-A80B-4FDE-94A0-CBEAA3838480}" destId="{50563DA7-0C56-41B8-B536-4112B8905875}" srcOrd="1" destOrd="0" presId="urn:microsoft.com/office/officeart/2005/8/layout/hList1"/>
    <dgm:cxn modelId="{E886F584-24FF-4BA9-83C9-3F25F7493155}" type="presParOf" srcId="{5171472A-4830-4970-90FC-FB393DB1659F}" destId="{F7D4E457-0725-42B1-BCFE-70347AFF423F}" srcOrd="3" destOrd="0" presId="urn:microsoft.com/office/officeart/2005/8/layout/hList1"/>
    <dgm:cxn modelId="{0992F10E-AE11-447A-B48E-0571A88AC9E1}" type="presParOf" srcId="{5171472A-4830-4970-90FC-FB393DB1659F}" destId="{245295B2-8C53-4961-97A6-1E318ABBFDFA}" srcOrd="4" destOrd="0" presId="urn:microsoft.com/office/officeart/2005/8/layout/hList1"/>
    <dgm:cxn modelId="{36D9F2A2-B143-4BFB-B6D4-425D3B4321BC}" type="presParOf" srcId="{245295B2-8C53-4961-97A6-1E318ABBFDFA}" destId="{93249548-CBF6-4D75-BE6D-5C970054BEC3}" srcOrd="0" destOrd="0" presId="urn:microsoft.com/office/officeart/2005/8/layout/hList1"/>
    <dgm:cxn modelId="{F38E1895-A2C6-4A20-996E-456977022B15}" type="presParOf" srcId="{245295B2-8C53-4961-97A6-1E318ABBFDFA}" destId="{A962A883-D1DD-40B0-B960-F942B535D2A7}" srcOrd="1" destOrd="0" presId="urn:microsoft.com/office/officeart/2005/8/layout/hList1"/>
    <dgm:cxn modelId="{16D2D9B0-8CD9-4AE6-9071-D8944A852446}" type="presParOf" srcId="{5171472A-4830-4970-90FC-FB393DB1659F}" destId="{992A8A1D-C329-4EC2-9E17-F1B0BF177A36}" srcOrd="5" destOrd="0" presId="urn:microsoft.com/office/officeart/2005/8/layout/hList1"/>
    <dgm:cxn modelId="{E874C843-715E-430D-B64C-B4AE022BFC14}" type="presParOf" srcId="{5171472A-4830-4970-90FC-FB393DB1659F}" destId="{5B39F01D-B956-4624-B75A-439A3077B631}" srcOrd="6" destOrd="0" presId="urn:microsoft.com/office/officeart/2005/8/layout/hList1"/>
    <dgm:cxn modelId="{FC91B3AC-3892-4AB2-8217-BD39C2D8C265}" type="presParOf" srcId="{5B39F01D-B956-4624-B75A-439A3077B631}" destId="{9880BB7B-DDDF-44A5-9BB4-A699FF99AA5D}" srcOrd="0" destOrd="0" presId="urn:microsoft.com/office/officeart/2005/8/layout/hList1"/>
    <dgm:cxn modelId="{A162D814-D6CA-467A-8B70-609B672A0930}" type="presParOf" srcId="{5B39F01D-B956-4624-B75A-439A3077B631}" destId="{E74CBBE1-A5D1-4F97-82AD-55BE57F479C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1E5984-664C-4629-B34C-60D600D4A651}" type="doc">
      <dgm:prSet loTypeId="urn:microsoft.com/office/officeart/2017/3/layout/HorizontalLabelsTimeline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BB531E2-8C23-4B61-B81B-1EE90B6EB4A7}">
      <dgm:prSet/>
      <dgm:spPr/>
      <dgm:t>
        <a:bodyPr/>
        <a:lstStyle/>
        <a:p>
          <a:pPr>
            <a:defRPr b="1"/>
          </a:pPr>
          <a:r>
            <a:rPr lang="en-US"/>
            <a:t>1:00 PM</a:t>
          </a:r>
        </a:p>
      </dgm:t>
    </dgm:pt>
    <dgm:pt modelId="{8CA8CE87-86B6-4717-B030-D895AE3B75F5}" type="parTrans" cxnId="{0FA23223-23D1-4172-8D5E-B0EFD20430C4}">
      <dgm:prSet/>
      <dgm:spPr/>
      <dgm:t>
        <a:bodyPr/>
        <a:lstStyle/>
        <a:p>
          <a:endParaRPr lang="en-US"/>
        </a:p>
      </dgm:t>
    </dgm:pt>
    <dgm:pt modelId="{6610EFBC-5C45-4877-9A96-C4E81CD4CFFC}" type="sibTrans" cxnId="{0FA23223-23D1-4172-8D5E-B0EFD20430C4}">
      <dgm:prSet/>
      <dgm:spPr/>
      <dgm:t>
        <a:bodyPr/>
        <a:lstStyle/>
        <a:p>
          <a:endParaRPr lang="en-US"/>
        </a:p>
      </dgm:t>
    </dgm:pt>
    <dgm:pt modelId="{332A5B12-8A35-4F0B-9D09-B0DAB026B5ED}">
      <dgm:prSet/>
      <dgm:spPr/>
      <dgm:t>
        <a:bodyPr/>
        <a:lstStyle/>
        <a:p>
          <a:r>
            <a:rPr lang="en-US"/>
            <a:t>Holly A</a:t>
          </a:r>
        </a:p>
      </dgm:t>
    </dgm:pt>
    <dgm:pt modelId="{EEA2487D-1F98-4340-B3ED-9FDAFD50E04D}" type="parTrans" cxnId="{C594116A-1297-4589-A630-FDFC312D220F}">
      <dgm:prSet/>
      <dgm:spPr/>
      <dgm:t>
        <a:bodyPr/>
        <a:lstStyle/>
        <a:p>
          <a:endParaRPr lang="en-US"/>
        </a:p>
      </dgm:t>
    </dgm:pt>
    <dgm:pt modelId="{DC0A0593-543A-4175-82B3-324D66563501}" type="sibTrans" cxnId="{C594116A-1297-4589-A630-FDFC312D220F}">
      <dgm:prSet/>
      <dgm:spPr/>
      <dgm:t>
        <a:bodyPr/>
        <a:lstStyle/>
        <a:p>
          <a:endParaRPr lang="en-US"/>
        </a:p>
      </dgm:t>
    </dgm:pt>
    <dgm:pt modelId="{16960EA6-14A1-40F3-B259-6399663874F9}">
      <dgm:prSet/>
      <dgm:spPr/>
      <dgm:t>
        <a:bodyPr/>
        <a:lstStyle/>
        <a:p>
          <a:pPr>
            <a:defRPr b="1"/>
          </a:pPr>
          <a:r>
            <a:rPr lang="en-US"/>
            <a:t>1:30 PM</a:t>
          </a:r>
        </a:p>
      </dgm:t>
    </dgm:pt>
    <dgm:pt modelId="{46D06E20-F01D-475F-B7D8-2F2CF9736AA2}" type="parTrans" cxnId="{1BCE0DDA-D025-4256-84F5-A8DD753D9645}">
      <dgm:prSet/>
      <dgm:spPr/>
      <dgm:t>
        <a:bodyPr/>
        <a:lstStyle/>
        <a:p>
          <a:endParaRPr lang="en-US"/>
        </a:p>
      </dgm:t>
    </dgm:pt>
    <dgm:pt modelId="{F3315CB0-14D4-4451-B0B9-52348AD7FE57}" type="sibTrans" cxnId="{1BCE0DDA-D025-4256-84F5-A8DD753D9645}">
      <dgm:prSet/>
      <dgm:spPr/>
      <dgm:t>
        <a:bodyPr/>
        <a:lstStyle/>
        <a:p>
          <a:endParaRPr lang="en-US"/>
        </a:p>
      </dgm:t>
    </dgm:pt>
    <dgm:pt modelId="{C885F3F9-20A7-420E-982D-95018653BA99}">
      <dgm:prSet/>
      <dgm:spPr/>
      <dgm:t>
        <a:bodyPr/>
        <a:lstStyle/>
        <a:p>
          <a:r>
            <a:rPr lang="en-US"/>
            <a:t>Holly B</a:t>
          </a:r>
        </a:p>
      </dgm:t>
    </dgm:pt>
    <dgm:pt modelId="{4D7DB1B9-A027-4121-BAE8-F1DD429E47E5}" type="parTrans" cxnId="{6C3F9CEE-80EB-4D25-868B-F6F2F4A0D863}">
      <dgm:prSet/>
      <dgm:spPr/>
      <dgm:t>
        <a:bodyPr/>
        <a:lstStyle/>
        <a:p>
          <a:endParaRPr lang="en-US"/>
        </a:p>
      </dgm:t>
    </dgm:pt>
    <dgm:pt modelId="{0A257F15-A178-41E1-A448-B202E4125B60}" type="sibTrans" cxnId="{6C3F9CEE-80EB-4D25-868B-F6F2F4A0D863}">
      <dgm:prSet/>
      <dgm:spPr/>
      <dgm:t>
        <a:bodyPr/>
        <a:lstStyle/>
        <a:p>
          <a:endParaRPr lang="en-US"/>
        </a:p>
      </dgm:t>
    </dgm:pt>
    <dgm:pt modelId="{E97A87E1-FA80-46A1-A6B1-7C3486D67B1A}">
      <dgm:prSet/>
      <dgm:spPr/>
      <dgm:t>
        <a:bodyPr/>
        <a:lstStyle/>
        <a:p>
          <a:pPr>
            <a:defRPr b="1"/>
          </a:pPr>
          <a:r>
            <a:rPr lang="en-US"/>
            <a:t>2:00 PM</a:t>
          </a:r>
        </a:p>
      </dgm:t>
    </dgm:pt>
    <dgm:pt modelId="{A94F7D5F-9D40-4998-8B9B-ADCB96808578}" type="parTrans" cxnId="{2AF0CC3C-6947-4D9E-9029-94FC22D8B8CA}">
      <dgm:prSet/>
      <dgm:spPr/>
      <dgm:t>
        <a:bodyPr/>
        <a:lstStyle/>
        <a:p>
          <a:endParaRPr lang="en-US"/>
        </a:p>
      </dgm:t>
    </dgm:pt>
    <dgm:pt modelId="{C3123626-6B98-4EBB-9B59-1EBDCD2EAEFA}" type="sibTrans" cxnId="{2AF0CC3C-6947-4D9E-9029-94FC22D8B8CA}">
      <dgm:prSet/>
      <dgm:spPr/>
      <dgm:t>
        <a:bodyPr/>
        <a:lstStyle/>
        <a:p>
          <a:endParaRPr lang="en-US"/>
        </a:p>
      </dgm:t>
    </dgm:pt>
    <dgm:pt modelId="{DAED5AAA-86D4-4DEF-A625-F1555DE5980E}">
      <dgm:prSet/>
      <dgm:spPr/>
      <dgm:t>
        <a:bodyPr/>
        <a:lstStyle/>
        <a:p>
          <a:r>
            <a:rPr lang="en-US"/>
            <a:t>Red Cedar A</a:t>
          </a:r>
        </a:p>
      </dgm:t>
    </dgm:pt>
    <dgm:pt modelId="{75DD3376-C32B-461B-93AA-0F6ECAAF6472}" type="parTrans" cxnId="{9C9F4EAF-AD15-4008-BBDF-DBA0363CE82A}">
      <dgm:prSet/>
      <dgm:spPr/>
      <dgm:t>
        <a:bodyPr/>
        <a:lstStyle/>
        <a:p>
          <a:endParaRPr lang="en-US"/>
        </a:p>
      </dgm:t>
    </dgm:pt>
    <dgm:pt modelId="{92299559-470A-4CB6-A768-4CB6898A1B09}" type="sibTrans" cxnId="{9C9F4EAF-AD15-4008-BBDF-DBA0363CE82A}">
      <dgm:prSet/>
      <dgm:spPr/>
      <dgm:t>
        <a:bodyPr/>
        <a:lstStyle/>
        <a:p>
          <a:endParaRPr lang="en-US"/>
        </a:p>
      </dgm:t>
    </dgm:pt>
    <dgm:pt modelId="{895598E5-7363-4CCA-B0ED-FF23B80AF8B7}">
      <dgm:prSet/>
      <dgm:spPr/>
      <dgm:t>
        <a:bodyPr/>
        <a:lstStyle/>
        <a:p>
          <a:pPr>
            <a:defRPr b="1"/>
          </a:pPr>
          <a:r>
            <a:rPr lang="en-US"/>
            <a:t>2:30 PM</a:t>
          </a:r>
        </a:p>
      </dgm:t>
    </dgm:pt>
    <dgm:pt modelId="{CCFA0780-ACE3-4110-BDFC-B1FE799ABBFE}" type="parTrans" cxnId="{8104AEC5-AD11-44D2-8CC8-37DD9F5AE4C9}">
      <dgm:prSet/>
      <dgm:spPr/>
      <dgm:t>
        <a:bodyPr/>
        <a:lstStyle/>
        <a:p>
          <a:endParaRPr lang="en-US"/>
        </a:p>
      </dgm:t>
    </dgm:pt>
    <dgm:pt modelId="{B3A61AEB-B6BC-4A81-A16D-84DB76C68B75}" type="sibTrans" cxnId="{8104AEC5-AD11-44D2-8CC8-37DD9F5AE4C9}">
      <dgm:prSet/>
      <dgm:spPr/>
      <dgm:t>
        <a:bodyPr/>
        <a:lstStyle/>
        <a:p>
          <a:endParaRPr lang="en-US"/>
        </a:p>
      </dgm:t>
    </dgm:pt>
    <dgm:pt modelId="{AD2888AB-3BDA-4F31-8DEB-29B6EAF2D973}">
      <dgm:prSet/>
      <dgm:spPr/>
      <dgm:t>
        <a:bodyPr/>
        <a:lstStyle/>
        <a:p>
          <a:r>
            <a:rPr lang="en-US"/>
            <a:t>Red Cedar B</a:t>
          </a:r>
        </a:p>
      </dgm:t>
    </dgm:pt>
    <dgm:pt modelId="{D4297DF6-3D4D-4E78-B101-CB80189A447D}" type="parTrans" cxnId="{EC3E30A5-D8B5-4621-B545-73A856F8506D}">
      <dgm:prSet/>
      <dgm:spPr/>
      <dgm:t>
        <a:bodyPr/>
        <a:lstStyle/>
        <a:p>
          <a:endParaRPr lang="en-US"/>
        </a:p>
      </dgm:t>
    </dgm:pt>
    <dgm:pt modelId="{CC3BDE34-A300-4EF8-B4DA-157D8E7B0652}" type="sibTrans" cxnId="{EC3E30A5-D8B5-4621-B545-73A856F8506D}">
      <dgm:prSet/>
      <dgm:spPr/>
      <dgm:t>
        <a:bodyPr/>
        <a:lstStyle/>
        <a:p>
          <a:endParaRPr lang="en-US"/>
        </a:p>
      </dgm:t>
    </dgm:pt>
    <dgm:pt modelId="{51C95DCB-ECD1-4897-8FBE-98879A00E878}" type="pres">
      <dgm:prSet presAssocID="{601E5984-664C-4629-B34C-60D600D4A651}" presName="root" presStyleCnt="0">
        <dgm:presLayoutVars>
          <dgm:chMax/>
          <dgm:chPref/>
          <dgm:animLvl val="lvl"/>
        </dgm:presLayoutVars>
      </dgm:prSet>
      <dgm:spPr/>
    </dgm:pt>
    <dgm:pt modelId="{31DB2705-0BD5-45EB-8747-677810DD0332}" type="pres">
      <dgm:prSet presAssocID="{601E5984-664C-4629-B34C-60D600D4A651}" presName="divider" presStyleLbl="fgAcc1" presStyleIdx="0" presStyleCnt="1"/>
      <dgm:spPr/>
    </dgm:pt>
    <dgm:pt modelId="{284DE204-C19B-4704-9E7E-C6419E8DD3A3}" type="pres">
      <dgm:prSet presAssocID="{601E5984-664C-4629-B34C-60D600D4A651}" presName="nodes" presStyleCnt="0">
        <dgm:presLayoutVars>
          <dgm:chMax/>
          <dgm:chPref/>
          <dgm:animLvl val="lvl"/>
        </dgm:presLayoutVars>
      </dgm:prSet>
      <dgm:spPr/>
    </dgm:pt>
    <dgm:pt modelId="{C714F9EA-56B6-4135-8A80-12AC5800C53A}" type="pres">
      <dgm:prSet presAssocID="{8BB531E2-8C23-4B61-B81B-1EE90B6EB4A7}" presName="composite" presStyleCnt="0"/>
      <dgm:spPr/>
    </dgm:pt>
    <dgm:pt modelId="{304D8DCD-B871-45F6-A762-70ED56687A52}" type="pres">
      <dgm:prSet presAssocID="{8BB531E2-8C23-4B61-B81B-1EE90B6EB4A7}" presName="L1TextContainer" presStyleLbl="alignNode1" presStyleIdx="0" presStyleCnt="4">
        <dgm:presLayoutVars>
          <dgm:chMax val="1"/>
          <dgm:chPref val="1"/>
          <dgm:bulletEnabled val="1"/>
        </dgm:presLayoutVars>
      </dgm:prSet>
      <dgm:spPr/>
    </dgm:pt>
    <dgm:pt modelId="{0947644D-59C1-4725-BFCD-3EE4233F259F}" type="pres">
      <dgm:prSet presAssocID="{8BB531E2-8C23-4B61-B81B-1EE90B6EB4A7}" presName="L2TextContainerWrapper" presStyleCnt="0">
        <dgm:presLayoutVars>
          <dgm:bulletEnabled val="1"/>
        </dgm:presLayoutVars>
      </dgm:prSet>
      <dgm:spPr/>
    </dgm:pt>
    <dgm:pt modelId="{1DB13F10-948B-4D67-BA9A-C3093E921792}" type="pres">
      <dgm:prSet presAssocID="{8BB531E2-8C23-4B61-B81B-1EE90B6EB4A7}" presName="L2TextContainer" presStyleLbl="bgAccFollowNode1" presStyleIdx="0" presStyleCnt="4"/>
      <dgm:spPr/>
    </dgm:pt>
    <dgm:pt modelId="{D488F7D8-96D4-43EE-876B-C1A1415C2123}" type="pres">
      <dgm:prSet presAssocID="{8BB531E2-8C23-4B61-B81B-1EE90B6EB4A7}" presName="FlexibleEmptyPlaceHolder" presStyleCnt="0"/>
      <dgm:spPr/>
    </dgm:pt>
    <dgm:pt modelId="{77BBFDE5-64D3-479C-A0F8-327FB461BF69}" type="pres">
      <dgm:prSet presAssocID="{8BB531E2-8C23-4B61-B81B-1EE90B6EB4A7}" presName="ConnectLine" presStyleLbl="sibTrans1D1" presStyleIdx="0" presStyleCnt="4"/>
      <dgm:spPr/>
    </dgm:pt>
    <dgm:pt modelId="{11F19698-407A-42C8-B537-B9D1440577A7}" type="pres">
      <dgm:prSet presAssocID="{8BB531E2-8C23-4B61-B81B-1EE90B6EB4A7}" presName="ConnectorPoint" presStyleLbl="node1" presStyleIdx="0" presStyleCnt="4"/>
      <dgm:spPr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864B6240-CE1C-4515-900D-60A501366501}" type="pres">
      <dgm:prSet presAssocID="{8BB531E2-8C23-4B61-B81B-1EE90B6EB4A7}" presName="EmptyPlaceHolder" presStyleCnt="0"/>
      <dgm:spPr/>
    </dgm:pt>
    <dgm:pt modelId="{14CB90B2-DA5C-4197-A000-95647A73A4BD}" type="pres">
      <dgm:prSet presAssocID="{6610EFBC-5C45-4877-9A96-C4E81CD4CFFC}" presName="spaceBetweenRectangles" presStyleCnt="0"/>
      <dgm:spPr/>
    </dgm:pt>
    <dgm:pt modelId="{E015A673-2295-4D2C-AA34-19A7053A86A7}" type="pres">
      <dgm:prSet presAssocID="{16960EA6-14A1-40F3-B259-6399663874F9}" presName="composite" presStyleCnt="0"/>
      <dgm:spPr/>
    </dgm:pt>
    <dgm:pt modelId="{2DFEC689-25EE-467A-B5D0-7E5BBA9E8942}" type="pres">
      <dgm:prSet presAssocID="{16960EA6-14A1-40F3-B259-6399663874F9}" presName="L1TextContainer" presStyleLbl="alignNode1" presStyleIdx="1" presStyleCnt="4">
        <dgm:presLayoutVars>
          <dgm:chMax val="1"/>
          <dgm:chPref val="1"/>
          <dgm:bulletEnabled val="1"/>
        </dgm:presLayoutVars>
      </dgm:prSet>
      <dgm:spPr/>
    </dgm:pt>
    <dgm:pt modelId="{AA3317E2-A9A8-42FD-94BD-6B8BE1AC57DA}" type="pres">
      <dgm:prSet presAssocID="{16960EA6-14A1-40F3-B259-6399663874F9}" presName="L2TextContainerWrapper" presStyleCnt="0">
        <dgm:presLayoutVars>
          <dgm:bulletEnabled val="1"/>
        </dgm:presLayoutVars>
      </dgm:prSet>
      <dgm:spPr/>
    </dgm:pt>
    <dgm:pt modelId="{48BDC99E-52B3-494F-A83E-9C8EB7423C16}" type="pres">
      <dgm:prSet presAssocID="{16960EA6-14A1-40F3-B259-6399663874F9}" presName="L2TextContainer" presStyleLbl="bgAccFollowNode1" presStyleIdx="1" presStyleCnt="4"/>
      <dgm:spPr/>
    </dgm:pt>
    <dgm:pt modelId="{ADCD2170-F4CF-4C66-99DF-5F0C931CED5B}" type="pres">
      <dgm:prSet presAssocID="{16960EA6-14A1-40F3-B259-6399663874F9}" presName="FlexibleEmptyPlaceHolder" presStyleCnt="0"/>
      <dgm:spPr/>
    </dgm:pt>
    <dgm:pt modelId="{C15DBFE2-EC64-4103-BAD0-B813C4CF69B9}" type="pres">
      <dgm:prSet presAssocID="{16960EA6-14A1-40F3-B259-6399663874F9}" presName="ConnectLine" presStyleLbl="sibTrans1D1" presStyleIdx="1" presStyleCnt="4"/>
      <dgm:spPr/>
    </dgm:pt>
    <dgm:pt modelId="{86BD3E1A-BB17-41FB-A08B-1B8A7265B853}" type="pres">
      <dgm:prSet presAssocID="{16960EA6-14A1-40F3-B259-6399663874F9}" presName="ConnectorPoint" presStyleLbl="node1" presStyleIdx="1" presStyleCnt="4"/>
      <dgm:spPr>
        <a:solidFill>
          <a:schemeClr val="accent2">
            <a:hueOff val="2147871"/>
            <a:satOff val="-6164"/>
            <a:lumOff val="-987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41D7D71-01CB-469B-A971-59A62FC7FBE9}" type="pres">
      <dgm:prSet presAssocID="{16960EA6-14A1-40F3-B259-6399663874F9}" presName="EmptyPlaceHolder" presStyleCnt="0"/>
      <dgm:spPr/>
    </dgm:pt>
    <dgm:pt modelId="{EB167D40-8771-4300-BD18-C2A5D6B1A56C}" type="pres">
      <dgm:prSet presAssocID="{F3315CB0-14D4-4451-B0B9-52348AD7FE57}" presName="spaceBetweenRectangles" presStyleCnt="0"/>
      <dgm:spPr/>
    </dgm:pt>
    <dgm:pt modelId="{2BD1CEE1-7A10-4127-A587-BFC827B786BB}" type="pres">
      <dgm:prSet presAssocID="{E97A87E1-FA80-46A1-A6B1-7C3486D67B1A}" presName="composite" presStyleCnt="0"/>
      <dgm:spPr/>
    </dgm:pt>
    <dgm:pt modelId="{9BB323CA-367A-4780-8A54-4F0136359360}" type="pres">
      <dgm:prSet presAssocID="{E97A87E1-FA80-46A1-A6B1-7C3486D67B1A}" presName="L1TextContainer" presStyleLbl="alignNode1" presStyleIdx="2" presStyleCnt="4">
        <dgm:presLayoutVars>
          <dgm:chMax val="1"/>
          <dgm:chPref val="1"/>
          <dgm:bulletEnabled val="1"/>
        </dgm:presLayoutVars>
      </dgm:prSet>
      <dgm:spPr/>
    </dgm:pt>
    <dgm:pt modelId="{38FB510F-85F3-4091-B3F2-5FDDBDD4D314}" type="pres">
      <dgm:prSet presAssocID="{E97A87E1-FA80-46A1-A6B1-7C3486D67B1A}" presName="L2TextContainerWrapper" presStyleCnt="0">
        <dgm:presLayoutVars>
          <dgm:bulletEnabled val="1"/>
        </dgm:presLayoutVars>
      </dgm:prSet>
      <dgm:spPr/>
    </dgm:pt>
    <dgm:pt modelId="{3BDA5052-1604-4534-B79C-203815D097F7}" type="pres">
      <dgm:prSet presAssocID="{E97A87E1-FA80-46A1-A6B1-7C3486D67B1A}" presName="L2TextContainer" presStyleLbl="bgAccFollowNode1" presStyleIdx="2" presStyleCnt="4"/>
      <dgm:spPr/>
    </dgm:pt>
    <dgm:pt modelId="{D6C7837B-283B-456E-844A-4D35805ABFBF}" type="pres">
      <dgm:prSet presAssocID="{E97A87E1-FA80-46A1-A6B1-7C3486D67B1A}" presName="FlexibleEmptyPlaceHolder" presStyleCnt="0"/>
      <dgm:spPr/>
    </dgm:pt>
    <dgm:pt modelId="{8E33C2B7-F2EF-4583-876D-272B9DFF3629}" type="pres">
      <dgm:prSet presAssocID="{E97A87E1-FA80-46A1-A6B1-7C3486D67B1A}" presName="ConnectLine" presStyleLbl="sibTrans1D1" presStyleIdx="2" presStyleCnt="4"/>
      <dgm:spPr/>
    </dgm:pt>
    <dgm:pt modelId="{24DA34DF-2CBE-4362-8E9A-E372F19E79A9}" type="pres">
      <dgm:prSet presAssocID="{E97A87E1-FA80-46A1-A6B1-7C3486D67B1A}" presName="ConnectorPoint" presStyleLbl="node1" presStyleIdx="2" presStyleCnt="4"/>
      <dgm:spPr>
        <a:solidFill>
          <a:schemeClr val="accent2">
            <a:hueOff val="4295743"/>
            <a:satOff val="-12329"/>
            <a:lumOff val="-19739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B4265D48-BFE5-4489-A07A-A0E802B88199}" type="pres">
      <dgm:prSet presAssocID="{E97A87E1-FA80-46A1-A6B1-7C3486D67B1A}" presName="EmptyPlaceHolder" presStyleCnt="0"/>
      <dgm:spPr/>
    </dgm:pt>
    <dgm:pt modelId="{1F0C2C53-90BF-4655-9472-60F2B6790178}" type="pres">
      <dgm:prSet presAssocID="{C3123626-6B98-4EBB-9B59-1EBDCD2EAEFA}" presName="spaceBetweenRectangles" presStyleCnt="0"/>
      <dgm:spPr/>
    </dgm:pt>
    <dgm:pt modelId="{B090947F-FA65-43BD-A750-4D26443BF0C9}" type="pres">
      <dgm:prSet presAssocID="{895598E5-7363-4CCA-B0ED-FF23B80AF8B7}" presName="composite" presStyleCnt="0"/>
      <dgm:spPr/>
    </dgm:pt>
    <dgm:pt modelId="{932E24A8-AA35-438D-A175-E8A011781FD1}" type="pres">
      <dgm:prSet presAssocID="{895598E5-7363-4CCA-B0ED-FF23B80AF8B7}" presName="L1TextContainer" presStyleLbl="alignNode1" presStyleIdx="3" presStyleCnt="4">
        <dgm:presLayoutVars>
          <dgm:chMax val="1"/>
          <dgm:chPref val="1"/>
          <dgm:bulletEnabled val="1"/>
        </dgm:presLayoutVars>
      </dgm:prSet>
      <dgm:spPr/>
    </dgm:pt>
    <dgm:pt modelId="{870C26FF-53E4-4EB0-8064-B0C78A15F63B}" type="pres">
      <dgm:prSet presAssocID="{895598E5-7363-4CCA-B0ED-FF23B80AF8B7}" presName="L2TextContainerWrapper" presStyleCnt="0">
        <dgm:presLayoutVars>
          <dgm:bulletEnabled val="1"/>
        </dgm:presLayoutVars>
      </dgm:prSet>
      <dgm:spPr/>
    </dgm:pt>
    <dgm:pt modelId="{29202607-D134-4959-8C41-3B4D7DBA50E4}" type="pres">
      <dgm:prSet presAssocID="{895598E5-7363-4CCA-B0ED-FF23B80AF8B7}" presName="L2TextContainer" presStyleLbl="bgAccFollowNode1" presStyleIdx="3" presStyleCnt="4"/>
      <dgm:spPr/>
    </dgm:pt>
    <dgm:pt modelId="{8C67949B-FCE9-47C0-8515-96DB9A7148BE}" type="pres">
      <dgm:prSet presAssocID="{895598E5-7363-4CCA-B0ED-FF23B80AF8B7}" presName="FlexibleEmptyPlaceHolder" presStyleCnt="0"/>
      <dgm:spPr/>
    </dgm:pt>
    <dgm:pt modelId="{60E18C86-B2AC-44B7-8792-DE87E69059BB}" type="pres">
      <dgm:prSet presAssocID="{895598E5-7363-4CCA-B0ED-FF23B80AF8B7}" presName="ConnectLine" presStyleLbl="sibTrans1D1" presStyleIdx="3" presStyleCnt="4"/>
      <dgm:spPr/>
    </dgm:pt>
    <dgm:pt modelId="{2CEB7C26-4682-415E-B977-946AD79B9CF5}" type="pres">
      <dgm:prSet presAssocID="{895598E5-7363-4CCA-B0ED-FF23B80AF8B7}" presName="ConnectorPoint" presStyleLbl="node1" presStyleIdx="3" presStyleCnt="4"/>
      <dgm:spPr>
        <a:solidFill>
          <a:schemeClr val="accent2">
            <a:hueOff val="6443614"/>
            <a:satOff val="-18493"/>
            <a:lumOff val="-29609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F0269BB-5344-4A57-82FF-EE578A6C515A}" type="pres">
      <dgm:prSet presAssocID="{895598E5-7363-4CCA-B0ED-FF23B80AF8B7}" presName="EmptyPlaceHolder" presStyleCnt="0"/>
      <dgm:spPr/>
    </dgm:pt>
  </dgm:ptLst>
  <dgm:cxnLst>
    <dgm:cxn modelId="{4F42550C-5E40-47FC-95D5-DCD33BDE564A}" type="presOf" srcId="{601E5984-664C-4629-B34C-60D600D4A651}" destId="{51C95DCB-ECD1-4897-8FBE-98879A00E878}" srcOrd="0" destOrd="0" presId="urn:microsoft.com/office/officeart/2017/3/layout/HorizontalLabelsTimeline"/>
    <dgm:cxn modelId="{0FA23223-23D1-4172-8D5E-B0EFD20430C4}" srcId="{601E5984-664C-4629-B34C-60D600D4A651}" destId="{8BB531E2-8C23-4B61-B81B-1EE90B6EB4A7}" srcOrd="0" destOrd="0" parTransId="{8CA8CE87-86B6-4717-B030-D895AE3B75F5}" sibTransId="{6610EFBC-5C45-4877-9A96-C4E81CD4CFFC}"/>
    <dgm:cxn modelId="{0107843C-25CE-46B2-BC17-3B93796A51E2}" type="presOf" srcId="{8BB531E2-8C23-4B61-B81B-1EE90B6EB4A7}" destId="{304D8DCD-B871-45F6-A762-70ED56687A52}" srcOrd="0" destOrd="0" presId="urn:microsoft.com/office/officeart/2017/3/layout/HorizontalLabelsTimeline"/>
    <dgm:cxn modelId="{2AF0CC3C-6947-4D9E-9029-94FC22D8B8CA}" srcId="{601E5984-664C-4629-B34C-60D600D4A651}" destId="{E97A87E1-FA80-46A1-A6B1-7C3486D67B1A}" srcOrd="2" destOrd="0" parTransId="{A94F7D5F-9D40-4998-8B9B-ADCB96808578}" sibTransId="{C3123626-6B98-4EBB-9B59-1EBDCD2EAEFA}"/>
    <dgm:cxn modelId="{87E0B95F-72CE-4AA8-A746-EE70903A524D}" type="presOf" srcId="{AD2888AB-3BDA-4F31-8DEB-29B6EAF2D973}" destId="{29202607-D134-4959-8C41-3B4D7DBA50E4}" srcOrd="0" destOrd="0" presId="urn:microsoft.com/office/officeart/2017/3/layout/HorizontalLabelsTimeline"/>
    <dgm:cxn modelId="{C594116A-1297-4589-A630-FDFC312D220F}" srcId="{8BB531E2-8C23-4B61-B81B-1EE90B6EB4A7}" destId="{332A5B12-8A35-4F0B-9D09-B0DAB026B5ED}" srcOrd="0" destOrd="0" parTransId="{EEA2487D-1F98-4340-B3ED-9FDAFD50E04D}" sibTransId="{DC0A0593-543A-4175-82B3-324D66563501}"/>
    <dgm:cxn modelId="{DA4CD873-8AC4-4A48-B241-9CE90BCFECF3}" type="presOf" srcId="{C885F3F9-20A7-420E-982D-95018653BA99}" destId="{48BDC99E-52B3-494F-A83E-9C8EB7423C16}" srcOrd="0" destOrd="0" presId="urn:microsoft.com/office/officeart/2017/3/layout/HorizontalLabelsTimeline"/>
    <dgm:cxn modelId="{76E48375-8881-4AB9-93FC-D4E1A84D7721}" type="presOf" srcId="{16960EA6-14A1-40F3-B259-6399663874F9}" destId="{2DFEC689-25EE-467A-B5D0-7E5BBA9E8942}" srcOrd="0" destOrd="0" presId="urn:microsoft.com/office/officeart/2017/3/layout/HorizontalLabelsTimeline"/>
    <dgm:cxn modelId="{38AB1885-26F7-4944-91D3-7D87ECFD4CE7}" type="presOf" srcId="{DAED5AAA-86D4-4DEF-A625-F1555DE5980E}" destId="{3BDA5052-1604-4534-B79C-203815D097F7}" srcOrd="0" destOrd="0" presId="urn:microsoft.com/office/officeart/2017/3/layout/HorizontalLabelsTimeline"/>
    <dgm:cxn modelId="{9D9F3B94-3A88-474B-BA84-CB279C89A082}" type="presOf" srcId="{E97A87E1-FA80-46A1-A6B1-7C3486D67B1A}" destId="{9BB323CA-367A-4780-8A54-4F0136359360}" srcOrd="0" destOrd="0" presId="urn:microsoft.com/office/officeart/2017/3/layout/HorizontalLabelsTimeline"/>
    <dgm:cxn modelId="{9E3562A3-8070-4850-8942-498B2622AA36}" type="presOf" srcId="{332A5B12-8A35-4F0B-9D09-B0DAB026B5ED}" destId="{1DB13F10-948B-4D67-BA9A-C3093E921792}" srcOrd="0" destOrd="0" presId="urn:microsoft.com/office/officeart/2017/3/layout/HorizontalLabelsTimeline"/>
    <dgm:cxn modelId="{EC3E30A5-D8B5-4621-B545-73A856F8506D}" srcId="{895598E5-7363-4CCA-B0ED-FF23B80AF8B7}" destId="{AD2888AB-3BDA-4F31-8DEB-29B6EAF2D973}" srcOrd="0" destOrd="0" parTransId="{D4297DF6-3D4D-4E78-B101-CB80189A447D}" sibTransId="{CC3BDE34-A300-4EF8-B4DA-157D8E7B0652}"/>
    <dgm:cxn modelId="{9C9F4EAF-AD15-4008-BBDF-DBA0363CE82A}" srcId="{E97A87E1-FA80-46A1-A6B1-7C3486D67B1A}" destId="{DAED5AAA-86D4-4DEF-A625-F1555DE5980E}" srcOrd="0" destOrd="0" parTransId="{75DD3376-C32B-461B-93AA-0F6ECAAF6472}" sibTransId="{92299559-470A-4CB6-A768-4CB6898A1B09}"/>
    <dgm:cxn modelId="{8104AEC5-AD11-44D2-8CC8-37DD9F5AE4C9}" srcId="{601E5984-664C-4629-B34C-60D600D4A651}" destId="{895598E5-7363-4CCA-B0ED-FF23B80AF8B7}" srcOrd="3" destOrd="0" parTransId="{CCFA0780-ACE3-4110-BDFC-B1FE799ABBFE}" sibTransId="{B3A61AEB-B6BC-4A81-A16D-84DB76C68B75}"/>
    <dgm:cxn modelId="{74395EC7-B5C0-409B-9D37-ADC1859317BA}" type="presOf" srcId="{895598E5-7363-4CCA-B0ED-FF23B80AF8B7}" destId="{932E24A8-AA35-438D-A175-E8A011781FD1}" srcOrd="0" destOrd="0" presId="urn:microsoft.com/office/officeart/2017/3/layout/HorizontalLabelsTimeline"/>
    <dgm:cxn modelId="{1BCE0DDA-D025-4256-84F5-A8DD753D9645}" srcId="{601E5984-664C-4629-B34C-60D600D4A651}" destId="{16960EA6-14A1-40F3-B259-6399663874F9}" srcOrd="1" destOrd="0" parTransId="{46D06E20-F01D-475F-B7D8-2F2CF9736AA2}" sibTransId="{F3315CB0-14D4-4451-B0B9-52348AD7FE57}"/>
    <dgm:cxn modelId="{6C3F9CEE-80EB-4D25-868B-F6F2F4A0D863}" srcId="{16960EA6-14A1-40F3-B259-6399663874F9}" destId="{C885F3F9-20A7-420E-982D-95018653BA99}" srcOrd="0" destOrd="0" parTransId="{4D7DB1B9-A027-4121-BAE8-F1DD429E47E5}" sibTransId="{0A257F15-A178-41E1-A448-B202E4125B60}"/>
    <dgm:cxn modelId="{B0E4D90C-2FA0-4F30-805B-9DBD13E1A602}" type="presParOf" srcId="{51C95DCB-ECD1-4897-8FBE-98879A00E878}" destId="{31DB2705-0BD5-45EB-8747-677810DD0332}" srcOrd="0" destOrd="0" presId="urn:microsoft.com/office/officeart/2017/3/layout/HorizontalLabelsTimeline"/>
    <dgm:cxn modelId="{C92369AA-A7AB-4AD5-A6D8-BAAD503AF486}" type="presParOf" srcId="{51C95DCB-ECD1-4897-8FBE-98879A00E878}" destId="{284DE204-C19B-4704-9E7E-C6419E8DD3A3}" srcOrd="1" destOrd="0" presId="urn:microsoft.com/office/officeart/2017/3/layout/HorizontalLabelsTimeline"/>
    <dgm:cxn modelId="{73E2C46C-4FA8-4317-A1DD-04FE75E24D8C}" type="presParOf" srcId="{284DE204-C19B-4704-9E7E-C6419E8DD3A3}" destId="{C714F9EA-56B6-4135-8A80-12AC5800C53A}" srcOrd="0" destOrd="0" presId="urn:microsoft.com/office/officeart/2017/3/layout/HorizontalLabelsTimeline"/>
    <dgm:cxn modelId="{CFC4C3E5-4179-480F-A338-4C0AD93991A8}" type="presParOf" srcId="{C714F9EA-56B6-4135-8A80-12AC5800C53A}" destId="{304D8DCD-B871-45F6-A762-70ED56687A52}" srcOrd="0" destOrd="0" presId="urn:microsoft.com/office/officeart/2017/3/layout/HorizontalLabelsTimeline"/>
    <dgm:cxn modelId="{A7938C1B-4257-4EEB-9457-7791D1A22752}" type="presParOf" srcId="{C714F9EA-56B6-4135-8A80-12AC5800C53A}" destId="{0947644D-59C1-4725-BFCD-3EE4233F259F}" srcOrd="1" destOrd="0" presId="urn:microsoft.com/office/officeart/2017/3/layout/HorizontalLabelsTimeline"/>
    <dgm:cxn modelId="{4AB226DC-C588-4B7F-B423-3326EBB91D16}" type="presParOf" srcId="{0947644D-59C1-4725-BFCD-3EE4233F259F}" destId="{1DB13F10-948B-4D67-BA9A-C3093E921792}" srcOrd="0" destOrd="0" presId="urn:microsoft.com/office/officeart/2017/3/layout/HorizontalLabelsTimeline"/>
    <dgm:cxn modelId="{7ABCCC3B-F556-4726-A480-11CF9EF7F4BC}" type="presParOf" srcId="{0947644D-59C1-4725-BFCD-3EE4233F259F}" destId="{D488F7D8-96D4-43EE-876B-C1A1415C2123}" srcOrd="1" destOrd="0" presId="urn:microsoft.com/office/officeart/2017/3/layout/HorizontalLabelsTimeline"/>
    <dgm:cxn modelId="{EE7AC300-13C7-451E-9292-62149068E9DD}" type="presParOf" srcId="{C714F9EA-56B6-4135-8A80-12AC5800C53A}" destId="{77BBFDE5-64D3-479C-A0F8-327FB461BF69}" srcOrd="2" destOrd="0" presId="urn:microsoft.com/office/officeart/2017/3/layout/HorizontalLabelsTimeline"/>
    <dgm:cxn modelId="{9448D130-13D2-46BC-87F3-3DA4F043659C}" type="presParOf" srcId="{C714F9EA-56B6-4135-8A80-12AC5800C53A}" destId="{11F19698-407A-42C8-B537-B9D1440577A7}" srcOrd="3" destOrd="0" presId="urn:microsoft.com/office/officeart/2017/3/layout/HorizontalLabelsTimeline"/>
    <dgm:cxn modelId="{E6E4E539-2903-4E00-A794-B6C076D0B42C}" type="presParOf" srcId="{C714F9EA-56B6-4135-8A80-12AC5800C53A}" destId="{864B6240-CE1C-4515-900D-60A501366501}" srcOrd="4" destOrd="0" presId="urn:microsoft.com/office/officeart/2017/3/layout/HorizontalLabelsTimeline"/>
    <dgm:cxn modelId="{5347EA33-EACB-4C69-84CF-1057D0D85011}" type="presParOf" srcId="{284DE204-C19B-4704-9E7E-C6419E8DD3A3}" destId="{14CB90B2-DA5C-4197-A000-95647A73A4BD}" srcOrd="1" destOrd="0" presId="urn:microsoft.com/office/officeart/2017/3/layout/HorizontalLabelsTimeline"/>
    <dgm:cxn modelId="{07339102-1BF4-4C60-BC3E-434C1F7FD827}" type="presParOf" srcId="{284DE204-C19B-4704-9E7E-C6419E8DD3A3}" destId="{E015A673-2295-4D2C-AA34-19A7053A86A7}" srcOrd="2" destOrd="0" presId="urn:microsoft.com/office/officeart/2017/3/layout/HorizontalLabelsTimeline"/>
    <dgm:cxn modelId="{F696AA2E-C256-44C2-944C-05C24590E14A}" type="presParOf" srcId="{E015A673-2295-4D2C-AA34-19A7053A86A7}" destId="{2DFEC689-25EE-467A-B5D0-7E5BBA9E8942}" srcOrd="0" destOrd="0" presId="urn:microsoft.com/office/officeart/2017/3/layout/HorizontalLabelsTimeline"/>
    <dgm:cxn modelId="{8CDCF5F9-E093-4066-A544-95BEBD24C149}" type="presParOf" srcId="{E015A673-2295-4D2C-AA34-19A7053A86A7}" destId="{AA3317E2-A9A8-42FD-94BD-6B8BE1AC57DA}" srcOrd="1" destOrd="0" presId="urn:microsoft.com/office/officeart/2017/3/layout/HorizontalLabelsTimeline"/>
    <dgm:cxn modelId="{274D1FDF-DF5E-49C4-B44D-33BEF1F130F0}" type="presParOf" srcId="{AA3317E2-A9A8-42FD-94BD-6B8BE1AC57DA}" destId="{48BDC99E-52B3-494F-A83E-9C8EB7423C16}" srcOrd="0" destOrd="0" presId="urn:microsoft.com/office/officeart/2017/3/layout/HorizontalLabelsTimeline"/>
    <dgm:cxn modelId="{61D2250A-8B91-45F4-BF17-DEBD510CCCF8}" type="presParOf" srcId="{AA3317E2-A9A8-42FD-94BD-6B8BE1AC57DA}" destId="{ADCD2170-F4CF-4C66-99DF-5F0C931CED5B}" srcOrd="1" destOrd="0" presId="urn:microsoft.com/office/officeart/2017/3/layout/HorizontalLabelsTimeline"/>
    <dgm:cxn modelId="{DE68FD5D-1B93-49A1-98DC-0EF11A51DE37}" type="presParOf" srcId="{E015A673-2295-4D2C-AA34-19A7053A86A7}" destId="{C15DBFE2-EC64-4103-BAD0-B813C4CF69B9}" srcOrd="2" destOrd="0" presId="urn:microsoft.com/office/officeart/2017/3/layout/HorizontalLabelsTimeline"/>
    <dgm:cxn modelId="{2D66266F-BFFE-4519-AC51-D0D6F2E1BBB1}" type="presParOf" srcId="{E015A673-2295-4D2C-AA34-19A7053A86A7}" destId="{86BD3E1A-BB17-41FB-A08B-1B8A7265B853}" srcOrd="3" destOrd="0" presId="urn:microsoft.com/office/officeart/2017/3/layout/HorizontalLabelsTimeline"/>
    <dgm:cxn modelId="{B5AA3993-147E-444F-8DF9-BC50553E5D99}" type="presParOf" srcId="{E015A673-2295-4D2C-AA34-19A7053A86A7}" destId="{641D7D71-01CB-469B-A971-59A62FC7FBE9}" srcOrd="4" destOrd="0" presId="urn:microsoft.com/office/officeart/2017/3/layout/HorizontalLabelsTimeline"/>
    <dgm:cxn modelId="{56C14FC8-5671-4732-B212-42229FC48E2E}" type="presParOf" srcId="{284DE204-C19B-4704-9E7E-C6419E8DD3A3}" destId="{EB167D40-8771-4300-BD18-C2A5D6B1A56C}" srcOrd="3" destOrd="0" presId="urn:microsoft.com/office/officeart/2017/3/layout/HorizontalLabelsTimeline"/>
    <dgm:cxn modelId="{4C798E9A-5CFC-48F1-A679-5EE02B379B4A}" type="presParOf" srcId="{284DE204-C19B-4704-9E7E-C6419E8DD3A3}" destId="{2BD1CEE1-7A10-4127-A587-BFC827B786BB}" srcOrd="4" destOrd="0" presId="urn:microsoft.com/office/officeart/2017/3/layout/HorizontalLabelsTimeline"/>
    <dgm:cxn modelId="{9ADC7FA0-D674-42B4-916D-DB8E2067A4B8}" type="presParOf" srcId="{2BD1CEE1-7A10-4127-A587-BFC827B786BB}" destId="{9BB323CA-367A-4780-8A54-4F0136359360}" srcOrd="0" destOrd="0" presId="urn:microsoft.com/office/officeart/2017/3/layout/HorizontalLabelsTimeline"/>
    <dgm:cxn modelId="{F6B11C16-2CC0-4001-90EC-795A11D61A74}" type="presParOf" srcId="{2BD1CEE1-7A10-4127-A587-BFC827B786BB}" destId="{38FB510F-85F3-4091-B3F2-5FDDBDD4D314}" srcOrd="1" destOrd="0" presId="urn:microsoft.com/office/officeart/2017/3/layout/HorizontalLabelsTimeline"/>
    <dgm:cxn modelId="{C2139A81-1914-428D-8795-F91CFBAC508B}" type="presParOf" srcId="{38FB510F-85F3-4091-B3F2-5FDDBDD4D314}" destId="{3BDA5052-1604-4534-B79C-203815D097F7}" srcOrd="0" destOrd="0" presId="urn:microsoft.com/office/officeart/2017/3/layout/HorizontalLabelsTimeline"/>
    <dgm:cxn modelId="{D643A35E-67C0-4CBD-8C6E-A2177EF91231}" type="presParOf" srcId="{38FB510F-85F3-4091-B3F2-5FDDBDD4D314}" destId="{D6C7837B-283B-456E-844A-4D35805ABFBF}" srcOrd="1" destOrd="0" presId="urn:microsoft.com/office/officeart/2017/3/layout/HorizontalLabelsTimeline"/>
    <dgm:cxn modelId="{884CAF02-0686-460F-A914-1DE4C06441DF}" type="presParOf" srcId="{2BD1CEE1-7A10-4127-A587-BFC827B786BB}" destId="{8E33C2B7-F2EF-4583-876D-272B9DFF3629}" srcOrd="2" destOrd="0" presId="urn:microsoft.com/office/officeart/2017/3/layout/HorizontalLabelsTimeline"/>
    <dgm:cxn modelId="{812D0E38-4A8B-43AC-AC2A-0A548A2B5A87}" type="presParOf" srcId="{2BD1CEE1-7A10-4127-A587-BFC827B786BB}" destId="{24DA34DF-2CBE-4362-8E9A-E372F19E79A9}" srcOrd="3" destOrd="0" presId="urn:microsoft.com/office/officeart/2017/3/layout/HorizontalLabelsTimeline"/>
    <dgm:cxn modelId="{BECC4302-3F08-49D6-BE00-6230CEDD4C78}" type="presParOf" srcId="{2BD1CEE1-7A10-4127-A587-BFC827B786BB}" destId="{B4265D48-BFE5-4489-A07A-A0E802B88199}" srcOrd="4" destOrd="0" presId="urn:microsoft.com/office/officeart/2017/3/layout/HorizontalLabelsTimeline"/>
    <dgm:cxn modelId="{2BF97212-0694-4A08-911E-717867E7F6D9}" type="presParOf" srcId="{284DE204-C19B-4704-9E7E-C6419E8DD3A3}" destId="{1F0C2C53-90BF-4655-9472-60F2B6790178}" srcOrd="5" destOrd="0" presId="urn:microsoft.com/office/officeart/2017/3/layout/HorizontalLabelsTimeline"/>
    <dgm:cxn modelId="{E257C587-8C64-43E8-BFB0-67D43D6DD8F2}" type="presParOf" srcId="{284DE204-C19B-4704-9E7E-C6419E8DD3A3}" destId="{B090947F-FA65-43BD-A750-4D26443BF0C9}" srcOrd="6" destOrd="0" presId="urn:microsoft.com/office/officeart/2017/3/layout/HorizontalLabelsTimeline"/>
    <dgm:cxn modelId="{73ECB2FE-B971-495A-B2D0-70E82E21A769}" type="presParOf" srcId="{B090947F-FA65-43BD-A750-4D26443BF0C9}" destId="{932E24A8-AA35-438D-A175-E8A011781FD1}" srcOrd="0" destOrd="0" presId="urn:microsoft.com/office/officeart/2017/3/layout/HorizontalLabelsTimeline"/>
    <dgm:cxn modelId="{A005FA65-DEF9-441A-99E4-44286A31B8AA}" type="presParOf" srcId="{B090947F-FA65-43BD-A750-4D26443BF0C9}" destId="{870C26FF-53E4-4EB0-8064-B0C78A15F63B}" srcOrd="1" destOrd="0" presId="urn:microsoft.com/office/officeart/2017/3/layout/HorizontalLabelsTimeline"/>
    <dgm:cxn modelId="{FD0233CB-872E-46D2-99BC-BD87AC689412}" type="presParOf" srcId="{870C26FF-53E4-4EB0-8064-B0C78A15F63B}" destId="{29202607-D134-4959-8C41-3B4D7DBA50E4}" srcOrd="0" destOrd="0" presId="urn:microsoft.com/office/officeart/2017/3/layout/HorizontalLabelsTimeline"/>
    <dgm:cxn modelId="{D83036CF-4524-4DAF-9C45-1BD5A7191057}" type="presParOf" srcId="{870C26FF-53E4-4EB0-8064-B0C78A15F63B}" destId="{8C67949B-FCE9-47C0-8515-96DB9A7148BE}" srcOrd="1" destOrd="0" presId="urn:microsoft.com/office/officeart/2017/3/layout/HorizontalLabelsTimeline"/>
    <dgm:cxn modelId="{E9B7021E-69AB-4402-9CEA-51963F630C07}" type="presParOf" srcId="{B090947F-FA65-43BD-A750-4D26443BF0C9}" destId="{60E18C86-B2AC-44B7-8792-DE87E69059BB}" srcOrd="2" destOrd="0" presId="urn:microsoft.com/office/officeart/2017/3/layout/HorizontalLabelsTimeline"/>
    <dgm:cxn modelId="{AA18BBE5-927A-4E52-B03D-C733C831015E}" type="presParOf" srcId="{B090947F-FA65-43BD-A750-4D26443BF0C9}" destId="{2CEB7C26-4682-415E-B977-946AD79B9CF5}" srcOrd="3" destOrd="0" presId="urn:microsoft.com/office/officeart/2017/3/layout/HorizontalLabelsTimeline"/>
    <dgm:cxn modelId="{868B29CA-F129-44E8-86E9-51BCD2DBA8A2}" type="presParOf" srcId="{B090947F-FA65-43BD-A750-4D26443BF0C9}" destId="{6F0269BB-5344-4A57-82FF-EE578A6C515A}" srcOrd="4" destOrd="0" presId="urn:microsoft.com/office/officeart/2017/3/layout/HorizontalLabels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8DA218-83EC-4922-8B0A-51C1968F8768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B4513AB-DD6F-45B0-A3EC-337868C5BDA5}">
      <dgm:prSet/>
      <dgm:spPr/>
      <dgm:t>
        <a:bodyPr/>
        <a:lstStyle/>
        <a:p>
          <a:r>
            <a:rPr lang="en-US"/>
            <a:t>Instructor: Cynthia Abel-Brown</a:t>
          </a:r>
        </a:p>
      </dgm:t>
    </dgm:pt>
    <dgm:pt modelId="{9E1595E4-6742-4074-B0AC-65154D231F61}" type="parTrans" cxnId="{6DC32BA3-2134-4092-B2BF-9C0C6A821010}">
      <dgm:prSet/>
      <dgm:spPr/>
      <dgm:t>
        <a:bodyPr/>
        <a:lstStyle/>
        <a:p>
          <a:endParaRPr lang="en-US"/>
        </a:p>
      </dgm:t>
    </dgm:pt>
    <dgm:pt modelId="{68FA2CC7-78B3-454E-834C-7C14520C5996}" type="sibTrans" cxnId="{6DC32BA3-2134-4092-B2BF-9C0C6A821010}">
      <dgm:prSet/>
      <dgm:spPr/>
      <dgm:t>
        <a:bodyPr/>
        <a:lstStyle/>
        <a:p>
          <a:endParaRPr lang="en-US"/>
        </a:p>
      </dgm:t>
    </dgm:pt>
    <dgm:pt modelId="{B8135999-90F2-4301-803B-DC696FC1BF9B}">
      <dgm:prSet/>
      <dgm:spPr/>
      <dgm:t>
        <a:bodyPr/>
        <a:lstStyle/>
        <a:p>
          <a:r>
            <a:rPr lang="en-US"/>
            <a:t>Limited Availability: 10 Spots</a:t>
          </a:r>
        </a:p>
      </dgm:t>
    </dgm:pt>
    <dgm:pt modelId="{CFE46D0D-91D5-4F44-B7F9-0531E02B4B24}" type="parTrans" cxnId="{B265F2C8-14DD-4B35-B7E2-D20B4A4877F2}">
      <dgm:prSet/>
      <dgm:spPr/>
      <dgm:t>
        <a:bodyPr/>
        <a:lstStyle/>
        <a:p>
          <a:endParaRPr lang="en-US"/>
        </a:p>
      </dgm:t>
    </dgm:pt>
    <dgm:pt modelId="{43DC79BF-F93B-4FA7-9487-DF1A9866C454}" type="sibTrans" cxnId="{B265F2C8-14DD-4B35-B7E2-D20B4A4877F2}">
      <dgm:prSet/>
      <dgm:spPr/>
      <dgm:t>
        <a:bodyPr/>
        <a:lstStyle/>
        <a:p>
          <a:endParaRPr lang="en-US"/>
        </a:p>
      </dgm:t>
    </dgm:pt>
    <dgm:pt modelId="{0A4E99CD-4D2B-4AE2-87DD-9ED96CE2A8F1}">
      <dgm:prSet/>
      <dgm:spPr/>
      <dgm:t>
        <a:bodyPr/>
        <a:lstStyle/>
        <a:p>
          <a:pPr rtl="0"/>
          <a:r>
            <a:rPr lang="en-US" dirty="0"/>
            <a:t>Sign-up</a:t>
          </a:r>
          <a:r>
            <a:rPr lang="en-US" dirty="0">
              <a:latin typeface="Aptos Display" panose="020F0302020204030204"/>
            </a:rPr>
            <a:t> on </a:t>
          </a:r>
          <a:r>
            <a:rPr lang="en-US" dirty="0" err="1">
              <a:latin typeface="Aptos Display" panose="020F0302020204030204"/>
            </a:rPr>
            <a:t>BlackPug</a:t>
          </a:r>
          <a:r>
            <a:rPr lang="en-US" dirty="0">
              <a:latin typeface="Aptos Display" panose="020F0302020204030204"/>
            </a:rPr>
            <a:t> ($10)</a:t>
          </a:r>
          <a:endParaRPr lang="en-US" dirty="0"/>
        </a:p>
      </dgm:t>
    </dgm:pt>
    <dgm:pt modelId="{79803140-FBE5-45FD-89F5-E380BD1C3684}" type="parTrans" cxnId="{FF9A8A19-9D5C-4223-BD00-623F8045CEBF}">
      <dgm:prSet/>
      <dgm:spPr/>
      <dgm:t>
        <a:bodyPr/>
        <a:lstStyle/>
        <a:p>
          <a:endParaRPr lang="en-US"/>
        </a:p>
      </dgm:t>
    </dgm:pt>
    <dgm:pt modelId="{E18A4817-377A-4A6A-89D7-9960C22E2A5D}" type="sibTrans" cxnId="{FF9A8A19-9D5C-4223-BD00-623F8045CEBF}">
      <dgm:prSet/>
      <dgm:spPr/>
      <dgm:t>
        <a:bodyPr/>
        <a:lstStyle/>
        <a:p>
          <a:endParaRPr lang="en-US"/>
        </a:p>
      </dgm:t>
    </dgm:pt>
    <dgm:pt modelId="{494B56BC-F971-43A1-9CB9-63EC16A53978}">
      <dgm:prSet/>
      <dgm:spPr/>
      <dgm:t>
        <a:bodyPr/>
        <a:lstStyle/>
        <a:p>
          <a:r>
            <a:rPr lang="en-US"/>
            <a:t>Times:</a:t>
          </a:r>
        </a:p>
      </dgm:t>
    </dgm:pt>
    <dgm:pt modelId="{94BAC0FE-83A9-4AA2-B64B-FB051EA1946D}" type="parTrans" cxnId="{31234AAF-B78E-451B-B5F4-50ABB85D528E}">
      <dgm:prSet/>
      <dgm:spPr/>
      <dgm:t>
        <a:bodyPr/>
        <a:lstStyle/>
        <a:p>
          <a:endParaRPr lang="en-US"/>
        </a:p>
      </dgm:t>
    </dgm:pt>
    <dgm:pt modelId="{BB5433D6-1265-4975-AC28-9C7BB6A15BD0}" type="sibTrans" cxnId="{31234AAF-B78E-451B-B5F4-50ABB85D528E}">
      <dgm:prSet/>
      <dgm:spPr/>
      <dgm:t>
        <a:bodyPr/>
        <a:lstStyle/>
        <a:p>
          <a:endParaRPr lang="en-US"/>
        </a:p>
      </dgm:t>
    </dgm:pt>
    <dgm:pt modelId="{840F6D55-2842-429A-A876-B0B99DFF7EC8}">
      <dgm:prSet/>
      <dgm:spPr/>
      <dgm:t>
        <a:bodyPr/>
        <a:lstStyle/>
        <a:p>
          <a:r>
            <a:rPr lang="en-US"/>
            <a:t>Monday 9:30 AM – 12:00PM; 2:00PM – 5:00PM, 7:00PM-9:00PM</a:t>
          </a:r>
        </a:p>
      </dgm:t>
    </dgm:pt>
    <dgm:pt modelId="{96175BAF-3B54-478E-8CF9-61D18E630374}" type="parTrans" cxnId="{0E6E2A8E-D833-4757-B3B8-9563BC6B70E8}">
      <dgm:prSet/>
      <dgm:spPr/>
      <dgm:t>
        <a:bodyPr/>
        <a:lstStyle/>
        <a:p>
          <a:endParaRPr lang="en-US"/>
        </a:p>
      </dgm:t>
    </dgm:pt>
    <dgm:pt modelId="{BF8317AE-9694-4482-AC38-D4721B00563B}" type="sibTrans" cxnId="{0E6E2A8E-D833-4757-B3B8-9563BC6B70E8}">
      <dgm:prSet/>
      <dgm:spPr/>
      <dgm:t>
        <a:bodyPr/>
        <a:lstStyle/>
        <a:p>
          <a:endParaRPr lang="en-US"/>
        </a:p>
      </dgm:t>
    </dgm:pt>
    <dgm:pt modelId="{AA1866D8-034A-4122-BDAC-3A8E43F24C5C}">
      <dgm:prSet/>
      <dgm:spPr/>
      <dgm:t>
        <a:bodyPr/>
        <a:lstStyle/>
        <a:p>
          <a:r>
            <a:rPr lang="en-US"/>
            <a:t>Tuesday 9:30AM – 12:00PM</a:t>
          </a:r>
        </a:p>
      </dgm:t>
    </dgm:pt>
    <dgm:pt modelId="{5F48AAAC-64F4-420C-A4D4-2FBF72309C23}" type="parTrans" cxnId="{23EB6495-D5D8-4D4C-A677-3FA1B987E49A}">
      <dgm:prSet/>
      <dgm:spPr/>
      <dgm:t>
        <a:bodyPr/>
        <a:lstStyle/>
        <a:p>
          <a:endParaRPr lang="en-US"/>
        </a:p>
      </dgm:t>
    </dgm:pt>
    <dgm:pt modelId="{CF7A26BF-1E87-4584-A7A6-5DD368D9FF1A}" type="sibTrans" cxnId="{23EB6495-D5D8-4D4C-A677-3FA1B987E49A}">
      <dgm:prSet/>
      <dgm:spPr/>
      <dgm:t>
        <a:bodyPr/>
        <a:lstStyle/>
        <a:p>
          <a:endParaRPr lang="en-US"/>
        </a:p>
      </dgm:t>
    </dgm:pt>
    <dgm:pt modelId="{2325206B-43E6-4E11-9598-5F519931DB8D}" type="pres">
      <dgm:prSet presAssocID="{858DA218-83EC-4922-8B0A-51C1968F8768}" presName="linear" presStyleCnt="0">
        <dgm:presLayoutVars>
          <dgm:animLvl val="lvl"/>
          <dgm:resizeHandles val="exact"/>
        </dgm:presLayoutVars>
      </dgm:prSet>
      <dgm:spPr/>
    </dgm:pt>
    <dgm:pt modelId="{3B258AE2-947C-44D7-9EC0-4B344291B183}" type="pres">
      <dgm:prSet presAssocID="{6B4513AB-DD6F-45B0-A3EC-337868C5BDA5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33C1479-EC13-4B3E-B70D-0458AC11B17A}" type="pres">
      <dgm:prSet presAssocID="{68FA2CC7-78B3-454E-834C-7C14520C5996}" presName="spacer" presStyleCnt="0"/>
      <dgm:spPr/>
    </dgm:pt>
    <dgm:pt modelId="{69AC188B-D1BC-434F-B86C-CA9990F6A764}" type="pres">
      <dgm:prSet presAssocID="{B8135999-90F2-4301-803B-DC696FC1BF9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80BBF72-3729-4C45-B5EC-D7344401B6EA}" type="pres">
      <dgm:prSet presAssocID="{43DC79BF-F93B-4FA7-9487-DF1A9866C454}" presName="spacer" presStyleCnt="0"/>
      <dgm:spPr/>
    </dgm:pt>
    <dgm:pt modelId="{0A676F93-0542-4418-B91A-528F3C23E7CA}" type="pres">
      <dgm:prSet presAssocID="{0A4E99CD-4D2B-4AE2-87DD-9ED96CE2A8F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7825782-3136-41CB-BA9D-2791257ABEF4}" type="pres">
      <dgm:prSet presAssocID="{E18A4817-377A-4A6A-89D7-9960C22E2A5D}" presName="spacer" presStyleCnt="0"/>
      <dgm:spPr/>
    </dgm:pt>
    <dgm:pt modelId="{E3F0E133-211B-4D8D-AA30-5BAFB253E351}" type="pres">
      <dgm:prSet presAssocID="{494B56BC-F971-43A1-9CB9-63EC16A53978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3FC07FE2-724C-4155-84B2-09BFA2183311}" type="pres">
      <dgm:prSet presAssocID="{494B56BC-F971-43A1-9CB9-63EC16A53978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4BBFDF04-9F1C-4CAD-BAB2-9A8F102756AA}" type="presOf" srcId="{494B56BC-F971-43A1-9CB9-63EC16A53978}" destId="{E3F0E133-211B-4D8D-AA30-5BAFB253E351}" srcOrd="0" destOrd="0" presId="urn:microsoft.com/office/officeart/2005/8/layout/vList2"/>
    <dgm:cxn modelId="{FF9A8A19-9D5C-4223-BD00-623F8045CEBF}" srcId="{858DA218-83EC-4922-8B0A-51C1968F8768}" destId="{0A4E99CD-4D2B-4AE2-87DD-9ED96CE2A8F1}" srcOrd="2" destOrd="0" parTransId="{79803140-FBE5-45FD-89F5-E380BD1C3684}" sibTransId="{E18A4817-377A-4A6A-89D7-9960C22E2A5D}"/>
    <dgm:cxn modelId="{77ECD530-2BA0-47D4-AF93-B3C84723BAF0}" type="presOf" srcId="{0A4E99CD-4D2B-4AE2-87DD-9ED96CE2A8F1}" destId="{0A676F93-0542-4418-B91A-528F3C23E7CA}" srcOrd="0" destOrd="0" presId="urn:microsoft.com/office/officeart/2005/8/layout/vList2"/>
    <dgm:cxn modelId="{D10C1B35-5673-4B08-BA9F-4D2629FE6D45}" type="presOf" srcId="{858DA218-83EC-4922-8B0A-51C1968F8768}" destId="{2325206B-43E6-4E11-9598-5F519931DB8D}" srcOrd="0" destOrd="0" presId="urn:microsoft.com/office/officeart/2005/8/layout/vList2"/>
    <dgm:cxn modelId="{1C9AE768-7EC8-4CC0-9C60-84092BFCDB08}" type="presOf" srcId="{840F6D55-2842-429A-A876-B0B99DFF7EC8}" destId="{3FC07FE2-724C-4155-84B2-09BFA2183311}" srcOrd="0" destOrd="0" presId="urn:microsoft.com/office/officeart/2005/8/layout/vList2"/>
    <dgm:cxn modelId="{29D1077C-9352-4890-BA31-854CDFB10AA7}" type="presOf" srcId="{6B4513AB-DD6F-45B0-A3EC-337868C5BDA5}" destId="{3B258AE2-947C-44D7-9EC0-4B344291B183}" srcOrd="0" destOrd="0" presId="urn:microsoft.com/office/officeart/2005/8/layout/vList2"/>
    <dgm:cxn modelId="{BCE2C07D-97D8-4DB2-AE0C-589AA2AB9CD7}" type="presOf" srcId="{AA1866D8-034A-4122-BDAC-3A8E43F24C5C}" destId="{3FC07FE2-724C-4155-84B2-09BFA2183311}" srcOrd="0" destOrd="1" presId="urn:microsoft.com/office/officeart/2005/8/layout/vList2"/>
    <dgm:cxn modelId="{0E6E2A8E-D833-4757-B3B8-9563BC6B70E8}" srcId="{494B56BC-F971-43A1-9CB9-63EC16A53978}" destId="{840F6D55-2842-429A-A876-B0B99DFF7EC8}" srcOrd="0" destOrd="0" parTransId="{96175BAF-3B54-478E-8CF9-61D18E630374}" sibTransId="{BF8317AE-9694-4482-AC38-D4721B00563B}"/>
    <dgm:cxn modelId="{23EB6495-D5D8-4D4C-A677-3FA1B987E49A}" srcId="{494B56BC-F971-43A1-9CB9-63EC16A53978}" destId="{AA1866D8-034A-4122-BDAC-3A8E43F24C5C}" srcOrd="1" destOrd="0" parTransId="{5F48AAAC-64F4-420C-A4D4-2FBF72309C23}" sibTransId="{CF7A26BF-1E87-4584-A7A6-5DD368D9FF1A}"/>
    <dgm:cxn modelId="{6DC32BA3-2134-4092-B2BF-9C0C6A821010}" srcId="{858DA218-83EC-4922-8B0A-51C1968F8768}" destId="{6B4513AB-DD6F-45B0-A3EC-337868C5BDA5}" srcOrd="0" destOrd="0" parTransId="{9E1595E4-6742-4074-B0AC-65154D231F61}" sibTransId="{68FA2CC7-78B3-454E-834C-7C14520C5996}"/>
    <dgm:cxn modelId="{31234AAF-B78E-451B-B5F4-50ABB85D528E}" srcId="{858DA218-83EC-4922-8B0A-51C1968F8768}" destId="{494B56BC-F971-43A1-9CB9-63EC16A53978}" srcOrd="3" destOrd="0" parTransId="{94BAC0FE-83A9-4AA2-B64B-FB051EA1946D}" sibTransId="{BB5433D6-1265-4975-AC28-9C7BB6A15BD0}"/>
    <dgm:cxn modelId="{B265F2C8-14DD-4B35-B7E2-D20B4A4877F2}" srcId="{858DA218-83EC-4922-8B0A-51C1968F8768}" destId="{B8135999-90F2-4301-803B-DC696FC1BF9B}" srcOrd="1" destOrd="0" parTransId="{CFE46D0D-91D5-4F44-B7F9-0531E02B4B24}" sibTransId="{43DC79BF-F93B-4FA7-9487-DF1A9866C454}"/>
    <dgm:cxn modelId="{7898A9D7-BA07-4094-916A-AF34FB3C29C4}" type="presOf" srcId="{B8135999-90F2-4301-803B-DC696FC1BF9B}" destId="{69AC188B-D1BC-434F-B86C-CA9990F6A764}" srcOrd="0" destOrd="0" presId="urn:microsoft.com/office/officeart/2005/8/layout/vList2"/>
    <dgm:cxn modelId="{62BA23FE-553D-48F9-A6C0-A061FB1F6CA7}" type="presParOf" srcId="{2325206B-43E6-4E11-9598-5F519931DB8D}" destId="{3B258AE2-947C-44D7-9EC0-4B344291B183}" srcOrd="0" destOrd="0" presId="urn:microsoft.com/office/officeart/2005/8/layout/vList2"/>
    <dgm:cxn modelId="{682CFAF6-CC69-4E87-B9CB-42BC2917F19B}" type="presParOf" srcId="{2325206B-43E6-4E11-9598-5F519931DB8D}" destId="{433C1479-EC13-4B3E-B70D-0458AC11B17A}" srcOrd="1" destOrd="0" presId="urn:microsoft.com/office/officeart/2005/8/layout/vList2"/>
    <dgm:cxn modelId="{4EFE13DC-A637-4147-ADBB-F0DB2C52D3D6}" type="presParOf" srcId="{2325206B-43E6-4E11-9598-5F519931DB8D}" destId="{69AC188B-D1BC-434F-B86C-CA9990F6A764}" srcOrd="2" destOrd="0" presId="urn:microsoft.com/office/officeart/2005/8/layout/vList2"/>
    <dgm:cxn modelId="{35F20471-059D-4968-811E-047F4A7E3794}" type="presParOf" srcId="{2325206B-43E6-4E11-9598-5F519931DB8D}" destId="{D80BBF72-3729-4C45-B5EC-D7344401B6EA}" srcOrd="3" destOrd="0" presId="urn:microsoft.com/office/officeart/2005/8/layout/vList2"/>
    <dgm:cxn modelId="{E6A7A19B-68C5-497A-AD2C-BA5701C3195B}" type="presParOf" srcId="{2325206B-43E6-4E11-9598-5F519931DB8D}" destId="{0A676F93-0542-4418-B91A-528F3C23E7CA}" srcOrd="4" destOrd="0" presId="urn:microsoft.com/office/officeart/2005/8/layout/vList2"/>
    <dgm:cxn modelId="{0081CEEB-61AF-473E-8AC4-A69ED16B39DA}" type="presParOf" srcId="{2325206B-43E6-4E11-9598-5F519931DB8D}" destId="{E7825782-3136-41CB-BA9D-2791257ABEF4}" srcOrd="5" destOrd="0" presId="urn:microsoft.com/office/officeart/2005/8/layout/vList2"/>
    <dgm:cxn modelId="{9DCAD220-FC13-4FD2-865A-F82E50704D82}" type="presParOf" srcId="{2325206B-43E6-4E11-9598-5F519931DB8D}" destId="{E3F0E133-211B-4D8D-AA30-5BAFB253E351}" srcOrd="6" destOrd="0" presId="urn:microsoft.com/office/officeart/2005/8/layout/vList2"/>
    <dgm:cxn modelId="{1F538E8C-6B99-45EE-B58A-F32FB1C18B47}" type="presParOf" srcId="{2325206B-43E6-4E11-9598-5F519931DB8D}" destId="{3FC07FE2-724C-4155-84B2-09BFA2183311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689902A-46F7-47E9-B70E-8B11090B98D0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89824985-7EAA-4EE2-B3DA-8EFA9965C3FD}">
      <dgm:prSet/>
      <dgm:spPr/>
      <dgm:t>
        <a:bodyPr/>
        <a:lstStyle/>
        <a:p>
          <a:pPr>
            <a:defRPr cap="all"/>
          </a:pPr>
          <a:r>
            <a:rPr lang="en-US"/>
            <a:t>Email: campdurant@gmail.com</a:t>
          </a:r>
        </a:p>
      </dgm:t>
    </dgm:pt>
    <dgm:pt modelId="{084C340D-899F-4F58-AAF2-9B9915ABCB8D}" type="parTrans" cxnId="{9E93C323-0F7B-4221-BDB4-888F865954D1}">
      <dgm:prSet/>
      <dgm:spPr/>
      <dgm:t>
        <a:bodyPr/>
        <a:lstStyle/>
        <a:p>
          <a:endParaRPr lang="en-US"/>
        </a:p>
      </dgm:t>
    </dgm:pt>
    <dgm:pt modelId="{EA853CBE-F3E0-4814-A466-FE1316D6DE24}" type="sibTrans" cxnId="{9E93C323-0F7B-4221-BDB4-888F865954D1}">
      <dgm:prSet/>
      <dgm:spPr/>
      <dgm:t>
        <a:bodyPr/>
        <a:lstStyle/>
        <a:p>
          <a:endParaRPr lang="en-US"/>
        </a:p>
      </dgm:t>
    </dgm:pt>
    <dgm:pt modelId="{FA8F5ED6-9929-492B-BD87-61DBA68D8ADC}">
      <dgm:prSet/>
      <dgm:spPr/>
      <dgm:t>
        <a:bodyPr/>
        <a:lstStyle/>
        <a:p>
          <a:pPr>
            <a:defRPr cap="all"/>
          </a:pPr>
          <a:r>
            <a:rPr lang="en-US"/>
            <a:t>Phone: (910)948-2382</a:t>
          </a:r>
        </a:p>
      </dgm:t>
    </dgm:pt>
    <dgm:pt modelId="{94FE56DF-7555-4E02-93C4-3589ED74DE3B}" type="parTrans" cxnId="{A2E386E2-2891-4EAA-9241-0D219F0B20E0}">
      <dgm:prSet/>
      <dgm:spPr/>
      <dgm:t>
        <a:bodyPr/>
        <a:lstStyle/>
        <a:p>
          <a:endParaRPr lang="en-US"/>
        </a:p>
      </dgm:t>
    </dgm:pt>
    <dgm:pt modelId="{A44E4B83-05EB-46F1-9473-C57982C7F72A}" type="sibTrans" cxnId="{A2E386E2-2891-4EAA-9241-0D219F0B20E0}">
      <dgm:prSet/>
      <dgm:spPr/>
      <dgm:t>
        <a:bodyPr/>
        <a:lstStyle/>
        <a:p>
          <a:endParaRPr lang="en-US"/>
        </a:p>
      </dgm:t>
    </dgm:pt>
    <dgm:pt modelId="{0A3D6CD1-FF4A-4813-B152-86C7A4AC6A13}" type="pres">
      <dgm:prSet presAssocID="{E689902A-46F7-47E9-B70E-8B11090B98D0}" presName="root" presStyleCnt="0">
        <dgm:presLayoutVars>
          <dgm:dir/>
          <dgm:resizeHandles val="exact"/>
        </dgm:presLayoutVars>
      </dgm:prSet>
      <dgm:spPr/>
    </dgm:pt>
    <dgm:pt modelId="{79957634-9858-4ED8-A7B5-EF9E1195C94A}" type="pres">
      <dgm:prSet presAssocID="{89824985-7EAA-4EE2-B3DA-8EFA9965C3FD}" presName="compNode" presStyleCnt="0"/>
      <dgm:spPr/>
    </dgm:pt>
    <dgm:pt modelId="{EF018627-18A6-4F50-9A5D-F3FDAE9E6B09}" type="pres">
      <dgm:prSet presAssocID="{89824985-7EAA-4EE2-B3DA-8EFA9965C3FD}" presName="iconBgRect" presStyleLbl="bgShp" presStyleIdx="0" presStyleCnt="2"/>
      <dgm:spPr/>
    </dgm:pt>
    <dgm:pt modelId="{E6D37F19-55D3-4108-A796-D9F83FE2BA66}" type="pres">
      <dgm:prSet presAssocID="{89824985-7EAA-4EE2-B3DA-8EFA9965C3FD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nd"/>
        </a:ext>
      </dgm:extLst>
    </dgm:pt>
    <dgm:pt modelId="{76F7A4E7-31A5-405C-B1C8-B718AD39AD02}" type="pres">
      <dgm:prSet presAssocID="{89824985-7EAA-4EE2-B3DA-8EFA9965C3FD}" presName="spaceRect" presStyleCnt="0"/>
      <dgm:spPr/>
    </dgm:pt>
    <dgm:pt modelId="{39DA4C98-B596-41B7-A2B2-F59DD3856210}" type="pres">
      <dgm:prSet presAssocID="{89824985-7EAA-4EE2-B3DA-8EFA9965C3FD}" presName="textRect" presStyleLbl="revTx" presStyleIdx="0" presStyleCnt="2">
        <dgm:presLayoutVars>
          <dgm:chMax val="1"/>
          <dgm:chPref val="1"/>
        </dgm:presLayoutVars>
      </dgm:prSet>
      <dgm:spPr/>
    </dgm:pt>
    <dgm:pt modelId="{FB0159C5-71AB-44F5-893C-0FBAD4F709C3}" type="pres">
      <dgm:prSet presAssocID="{EA853CBE-F3E0-4814-A466-FE1316D6DE24}" presName="sibTrans" presStyleCnt="0"/>
      <dgm:spPr/>
    </dgm:pt>
    <dgm:pt modelId="{64F43D4C-757B-4421-8AB0-6AC07431FDB3}" type="pres">
      <dgm:prSet presAssocID="{FA8F5ED6-9929-492B-BD87-61DBA68D8ADC}" presName="compNode" presStyleCnt="0"/>
      <dgm:spPr/>
    </dgm:pt>
    <dgm:pt modelId="{ABEDDE2F-BF1C-41C3-B923-6736C545E7C0}" type="pres">
      <dgm:prSet presAssocID="{FA8F5ED6-9929-492B-BD87-61DBA68D8ADC}" presName="iconBgRect" presStyleLbl="bgShp" presStyleIdx="1" presStyleCnt="2"/>
      <dgm:spPr/>
    </dgm:pt>
    <dgm:pt modelId="{D7CCE982-031C-4AC2-923A-1E86CFD6FBE3}" type="pres">
      <dgm:prSet presAssocID="{FA8F5ED6-9929-492B-BD87-61DBA68D8ADC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eaker Phone"/>
        </a:ext>
      </dgm:extLst>
    </dgm:pt>
    <dgm:pt modelId="{A5ED1BA1-7EB3-4A1F-80D3-8BEB8F905A2B}" type="pres">
      <dgm:prSet presAssocID="{FA8F5ED6-9929-492B-BD87-61DBA68D8ADC}" presName="spaceRect" presStyleCnt="0"/>
      <dgm:spPr/>
    </dgm:pt>
    <dgm:pt modelId="{B5C72F5D-5DA3-4FB3-912E-26EF28A6D82E}" type="pres">
      <dgm:prSet presAssocID="{FA8F5ED6-9929-492B-BD87-61DBA68D8ADC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9E93C323-0F7B-4221-BDB4-888F865954D1}" srcId="{E689902A-46F7-47E9-B70E-8B11090B98D0}" destId="{89824985-7EAA-4EE2-B3DA-8EFA9965C3FD}" srcOrd="0" destOrd="0" parTransId="{084C340D-899F-4F58-AAF2-9B9915ABCB8D}" sibTransId="{EA853CBE-F3E0-4814-A466-FE1316D6DE24}"/>
    <dgm:cxn modelId="{2FF806D7-DC54-4608-9A70-332ECE5600EF}" type="presOf" srcId="{89824985-7EAA-4EE2-B3DA-8EFA9965C3FD}" destId="{39DA4C98-B596-41B7-A2B2-F59DD3856210}" srcOrd="0" destOrd="0" presId="urn:microsoft.com/office/officeart/2018/5/layout/IconCircleLabelList"/>
    <dgm:cxn modelId="{A2E386E2-2891-4EAA-9241-0D219F0B20E0}" srcId="{E689902A-46F7-47E9-B70E-8B11090B98D0}" destId="{FA8F5ED6-9929-492B-BD87-61DBA68D8ADC}" srcOrd="1" destOrd="0" parTransId="{94FE56DF-7555-4E02-93C4-3589ED74DE3B}" sibTransId="{A44E4B83-05EB-46F1-9473-C57982C7F72A}"/>
    <dgm:cxn modelId="{2C7E53E9-6A56-460C-BE4C-7358FE075ED4}" type="presOf" srcId="{E689902A-46F7-47E9-B70E-8B11090B98D0}" destId="{0A3D6CD1-FF4A-4813-B152-86C7A4AC6A13}" srcOrd="0" destOrd="0" presId="urn:microsoft.com/office/officeart/2018/5/layout/IconCircleLabelList"/>
    <dgm:cxn modelId="{064049F0-A31B-4DF7-9169-1881FFA351DE}" type="presOf" srcId="{FA8F5ED6-9929-492B-BD87-61DBA68D8ADC}" destId="{B5C72F5D-5DA3-4FB3-912E-26EF28A6D82E}" srcOrd="0" destOrd="0" presId="urn:microsoft.com/office/officeart/2018/5/layout/IconCircleLabelList"/>
    <dgm:cxn modelId="{FFFB7694-267C-4B95-8ABC-4E1E59AEB18B}" type="presParOf" srcId="{0A3D6CD1-FF4A-4813-B152-86C7A4AC6A13}" destId="{79957634-9858-4ED8-A7B5-EF9E1195C94A}" srcOrd="0" destOrd="0" presId="urn:microsoft.com/office/officeart/2018/5/layout/IconCircleLabelList"/>
    <dgm:cxn modelId="{9CC5EE47-614C-40B0-9909-B310908D0D9A}" type="presParOf" srcId="{79957634-9858-4ED8-A7B5-EF9E1195C94A}" destId="{EF018627-18A6-4F50-9A5D-F3FDAE9E6B09}" srcOrd="0" destOrd="0" presId="urn:microsoft.com/office/officeart/2018/5/layout/IconCircleLabelList"/>
    <dgm:cxn modelId="{955749AF-A03D-4FE1-ACA3-0A8A5927D45D}" type="presParOf" srcId="{79957634-9858-4ED8-A7B5-EF9E1195C94A}" destId="{E6D37F19-55D3-4108-A796-D9F83FE2BA66}" srcOrd="1" destOrd="0" presId="urn:microsoft.com/office/officeart/2018/5/layout/IconCircleLabelList"/>
    <dgm:cxn modelId="{99CFD896-E378-4C00-8632-F6415FAD8FC0}" type="presParOf" srcId="{79957634-9858-4ED8-A7B5-EF9E1195C94A}" destId="{76F7A4E7-31A5-405C-B1C8-B718AD39AD02}" srcOrd="2" destOrd="0" presId="urn:microsoft.com/office/officeart/2018/5/layout/IconCircleLabelList"/>
    <dgm:cxn modelId="{0997991A-EBBE-4DE6-BF1D-97369068DDFB}" type="presParOf" srcId="{79957634-9858-4ED8-A7B5-EF9E1195C94A}" destId="{39DA4C98-B596-41B7-A2B2-F59DD3856210}" srcOrd="3" destOrd="0" presId="urn:microsoft.com/office/officeart/2018/5/layout/IconCircleLabelList"/>
    <dgm:cxn modelId="{8BE44362-41A7-4615-A4CD-C4C8CDEDC165}" type="presParOf" srcId="{0A3D6CD1-FF4A-4813-B152-86C7A4AC6A13}" destId="{FB0159C5-71AB-44F5-893C-0FBAD4F709C3}" srcOrd="1" destOrd="0" presId="urn:microsoft.com/office/officeart/2018/5/layout/IconCircleLabelList"/>
    <dgm:cxn modelId="{A7524A15-79C0-4A5C-B5C1-031799F6F2A3}" type="presParOf" srcId="{0A3D6CD1-FF4A-4813-B152-86C7A4AC6A13}" destId="{64F43D4C-757B-4421-8AB0-6AC07431FDB3}" srcOrd="2" destOrd="0" presId="urn:microsoft.com/office/officeart/2018/5/layout/IconCircleLabelList"/>
    <dgm:cxn modelId="{3297C876-74A7-4E0E-8E50-3F98C523E350}" type="presParOf" srcId="{64F43D4C-757B-4421-8AB0-6AC07431FDB3}" destId="{ABEDDE2F-BF1C-41C3-B923-6736C545E7C0}" srcOrd="0" destOrd="0" presId="urn:microsoft.com/office/officeart/2018/5/layout/IconCircleLabelList"/>
    <dgm:cxn modelId="{4D56DB9A-E139-459C-8DC0-1ACBEDA79A87}" type="presParOf" srcId="{64F43D4C-757B-4421-8AB0-6AC07431FDB3}" destId="{D7CCE982-031C-4AC2-923A-1E86CFD6FBE3}" srcOrd="1" destOrd="0" presId="urn:microsoft.com/office/officeart/2018/5/layout/IconCircleLabelList"/>
    <dgm:cxn modelId="{7EC1CF2E-296E-4B83-8978-736C41A6D27A}" type="presParOf" srcId="{64F43D4C-757B-4421-8AB0-6AC07431FDB3}" destId="{A5ED1BA1-7EB3-4A1F-80D3-8BEB8F905A2B}" srcOrd="2" destOrd="0" presId="urn:microsoft.com/office/officeart/2018/5/layout/IconCircleLabelList"/>
    <dgm:cxn modelId="{DF05BF46-523A-486C-AF78-9ED48C0D2A10}" type="presParOf" srcId="{64F43D4C-757B-4421-8AB0-6AC07431FDB3}" destId="{B5C72F5D-5DA3-4FB3-912E-26EF28A6D82E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3495E1-F41F-4FC0-83F1-21702996CA15}">
      <dsp:nvSpPr>
        <dsp:cNvPr id="0" name=""/>
        <dsp:cNvSpPr/>
      </dsp:nvSpPr>
      <dsp:spPr>
        <a:xfrm>
          <a:off x="4108" y="140927"/>
          <a:ext cx="2470500" cy="8640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Holly A </a:t>
          </a:r>
        </a:p>
      </dsp:txBody>
      <dsp:txXfrm>
        <a:off x="4108" y="140927"/>
        <a:ext cx="2470500" cy="864000"/>
      </dsp:txXfrm>
    </dsp:sp>
    <dsp:sp modelId="{4FA0BBEE-DBE9-45D8-82D0-F5B7924080B1}">
      <dsp:nvSpPr>
        <dsp:cNvPr id="0" name=""/>
        <dsp:cNvSpPr/>
      </dsp:nvSpPr>
      <dsp:spPr>
        <a:xfrm>
          <a:off x="4108" y="1004927"/>
          <a:ext cx="2470500" cy="304695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/>
            <a:t>Pack 787, 356, 352, 314, 347, 511, 202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/>
            <a:t>10 Adults / 14 Youth</a:t>
          </a:r>
        </a:p>
      </dsp:txBody>
      <dsp:txXfrm>
        <a:off x="4108" y="1004927"/>
        <a:ext cx="2470500" cy="3046950"/>
      </dsp:txXfrm>
    </dsp:sp>
    <dsp:sp modelId="{2E4B6ADA-7833-461F-BC40-FDD02749D8B1}">
      <dsp:nvSpPr>
        <dsp:cNvPr id="0" name=""/>
        <dsp:cNvSpPr/>
      </dsp:nvSpPr>
      <dsp:spPr>
        <a:xfrm>
          <a:off x="2820479" y="140927"/>
          <a:ext cx="2470500" cy="8640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Holly B</a:t>
          </a:r>
        </a:p>
      </dsp:txBody>
      <dsp:txXfrm>
        <a:off x="2820479" y="140927"/>
        <a:ext cx="2470500" cy="864000"/>
      </dsp:txXfrm>
    </dsp:sp>
    <dsp:sp modelId="{50563DA7-0C56-41B8-B536-4112B8905875}">
      <dsp:nvSpPr>
        <dsp:cNvPr id="0" name=""/>
        <dsp:cNvSpPr/>
      </dsp:nvSpPr>
      <dsp:spPr>
        <a:xfrm>
          <a:off x="2820479" y="1004927"/>
          <a:ext cx="2470500" cy="304695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/>
            <a:t>Pack 391, 10, 451, 924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/>
            <a:t>8 Adults / 10 Youth</a:t>
          </a:r>
        </a:p>
      </dsp:txBody>
      <dsp:txXfrm>
        <a:off x="2820479" y="1004927"/>
        <a:ext cx="2470500" cy="3046950"/>
      </dsp:txXfrm>
    </dsp:sp>
    <dsp:sp modelId="{93249548-CBF6-4D75-BE6D-5C970054BEC3}">
      <dsp:nvSpPr>
        <dsp:cNvPr id="0" name=""/>
        <dsp:cNvSpPr/>
      </dsp:nvSpPr>
      <dsp:spPr>
        <a:xfrm>
          <a:off x="5636849" y="140927"/>
          <a:ext cx="2470500" cy="8640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Red Cedar A</a:t>
          </a:r>
        </a:p>
      </dsp:txBody>
      <dsp:txXfrm>
        <a:off x="5636849" y="140927"/>
        <a:ext cx="2470500" cy="864000"/>
      </dsp:txXfrm>
    </dsp:sp>
    <dsp:sp modelId="{A962A883-D1DD-40B0-B960-F942B535D2A7}">
      <dsp:nvSpPr>
        <dsp:cNvPr id="0" name=""/>
        <dsp:cNvSpPr/>
      </dsp:nvSpPr>
      <dsp:spPr>
        <a:xfrm>
          <a:off x="5636849" y="1004927"/>
          <a:ext cx="2470500" cy="304695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/>
            <a:t>Pack 421, 28, 39, 820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/>
            <a:t>6 Adult / 7 Youth</a:t>
          </a:r>
        </a:p>
      </dsp:txBody>
      <dsp:txXfrm>
        <a:off x="5636849" y="1004927"/>
        <a:ext cx="2470500" cy="3046950"/>
      </dsp:txXfrm>
    </dsp:sp>
    <dsp:sp modelId="{9880BB7B-DDDF-44A5-9BB4-A699FF99AA5D}">
      <dsp:nvSpPr>
        <dsp:cNvPr id="0" name=""/>
        <dsp:cNvSpPr/>
      </dsp:nvSpPr>
      <dsp:spPr>
        <a:xfrm>
          <a:off x="8453219" y="140927"/>
          <a:ext cx="2470500" cy="8640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Red Cedar B</a:t>
          </a:r>
        </a:p>
      </dsp:txBody>
      <dsp:txXfrm>
        <a:off x="8453219" y="140927"/>
        <a:ext cx="2470500" cy="864000"/>
      </dsp:txXfrm>
    </dsp:sp>
    <dsp:sp modelId="{E74CBBE1-A5D1-4F97-82AD-55BE57F479CB}">
      <dsp:nvSpPr>
        <dsp:cNvPr id="0" name=""/>
        <dsp:cNvSpPr/>
      </dsp:nvSpPr>
      <dsp:spPr>
        <a:xfrm>
          <a:off x="8453219" y="1004927"/>
          <a:ext cx="2470500" cy="304695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/>
            <a:t>Pack 438, 211, 400, 449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/>
            <a:t>10 Adults / 13 Youth</a:t>
          </a:r>
        </a:p>
      </dsp:txBody>
      <dsp:txXfrm>
        <a:off x="8453219" y="1004927"/>
        <a:ext cx="2470500" cy="30469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DB2705-0BD5-45EB-8747-677810DD0332}">
      <dsp:nvSpPr>
        <dsp:cNvPr id="0" name=""/>
        <dsp:cNvSpPr/>
      </dsp:nvSpPr>
      <dsp:spPr>
        <a:xfrm>
          <a:off x="0" y="1844702"/>
          <a:ext cx="10927829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4D8DCD-B871-45F6-A762-70ED56687A52}">
      <dsp:nvSpPr>
        <dsp:cNvPr id="0" name=""/>
        <dsp:cNvSpPr/>
      </dsp:nvSpPr>
      <dsp:spPr>
        <a:xfrm>
          <a:off x="263537" y="1143715"/>
          <a:ext cx="3845656" cy="44272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kern="1200"/>
            <a:t>1:00 PM</a:t>
          </a:r>
        </a:p>
      </dsp:txBody>
      <dsp:txXfrm>
        <a:off x="263537" y="1143715"/>
        <a:ext cx="3845656" cy="442728"/>
      </dsp:txXfrm>
    </dsp:sp>
    <dsp:sp modelId="{1DB13F10-948B-4D67-BA9A-C3093E921792}">
      <dsp:nvSpPr>
        <dsp:cNvPr id="0" name=""/>
        <dsp:cNvSpPr/>
      </dsp:nvSpPr>
      <dsp:spPr>
        <a:xfrm>
          <a:off x="263537" y="641910"/>
          <a:ext cx="3845656" cy="50180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875" tIns="142875" rIns="142875" bIns="142875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Holly A</a:t>
          </a:r>
        </a:p>
      </dsp:txBody>
      <dsp:txXfrm>
        <a:off x="263537" y="641910"/>
        <a:ext cx="3845656" cy="501805"/>
      </dsp:txXfrm>
    </dsp:sp>
    <dsp:sp modelId="{77BBFDE5-64D3-479C-A0F8-327FB461BF69}">
      <dsp:nvSpPr>
        <dsp:cNvPr id="0" name=""/>
        <dsp:cNvSpPr/>
      </dsp:nvSpPr>
      <dsp:spPr>
        <a:xfrm>
          <a:off x="2186366" y="1586444"/>
          <a:ext cx="0" cy="258258"/>
        </a:xfrm>
        <a:prstGeom prst="line">
          <a:avLst/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FEC689-25EE-467A-B5D0-7E5BBA9E8942}">
      <dsp:nvSpPr>
        <dsp:cNvPr id="0" name=""/>
        <dsp:cNvSpPr/>
      </dsp:nvSpPr>
      <dsp:spPr>
        <a:xfrm>
          <a:off x="2448570" y="2102960"/>
          <a:ext cx="3845656" cy="442728"/>
        </a:xfrm>
        <a:prstGeom prst="rect">
          <a:avLst/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accent2">
              <a:hueOff val="2147871"/>
              <a:satOff val="-6164"/>
              <a:lumOff val="-98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kern="1200"/>
            <a:t>1:30 PM</a:t>
          </a:r>
        </a:p>
      </dsp:txBody>
      <dsp:txXfrm>
        <a:off x="2448570" y="2102960"/>
        <a:ext cx="3845656" cy="442728"/>
      </dsp:txXfrm>
    </dsp:sp>
    <dsp:sp modelId="{48BDC99E-52B3-494F-A83E-9C8EB7423C16}">
      <dsp:nvSpPr>
        <dsp:cNvPr id="0" name=""/>
        <dsp:cNvSpPr/>
      </dsp:nvSpPr>
      <dsp:spPr>
        <a:xfrm>
          <a:off x="2448570" y="2545689"/>
          <a:ext cx="3845656" cy="501805"/>
        </a:xfrm>
        <a:prstGeom prst="rect">
          <a:avLst/>
        </a:prstGeom>
        <a:solidFill>
          <a:schemeClr val="accent2">
            <a:tint val="40000"/>
            <a:alpha val="90000"/>
            <a:hueOff val="2244906"/>
            <a:satOff val="-20744"/>
            <a:lumOff val="-2338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2244906"/>
              <a:satOff val="-20744"/>
              <a:lumOff val="-233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875" tIns="142875" rIns="142875" bIns="142875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Holly B</a:t>
          </a:r>
        </a:p>
      </dsp:txBody>
      <dsp:txXfrm>
        <a:off x="2448570" y="2545689"/>
        <a:ext cx="3845656" cy="501805"/>
      </dsp:txXfrm>
    </dsp:sp>
    <dsp:sp modelId="{C15DBFE2-EC64-4103-BAD0-B813C4CF69B9}">
      <dsp:nvSpPr>
        <dsp:cNvPr id="0" name=""/>
        <dsp:cNvSpPr/>
      </dsp:nvSpPr>
      <dsp:spPr>
        <a:xfrm>
          <a:off x="4371398" y="1844702"/>
          <a:ext cx="0" cy="258258"/>
        </a:xfrm>
        <a:prstGeom prst="line">
          <a:avLst/>
        </a:prstGeom>
        <a:noFill/>
        <a:ln w="12700" cap="flat" cmpd="sng" algn="ctr">
          <a:solidFill>
            <a:schemeClr val="accent2">
              <a:hueOff val="2147871"/>
              <a:satOff val="-6164"/>
              <a:lumOff val="-987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F19698-407A-42C8-B537-B9D1440577A7}">
      <dsp:nvSpPr>
        <dsp:cNvPr id="0" name=""/>
        <dsp:cNvSpPr/>
      </dsp:nvSpPr>
      <dsp:spPr>
        <a:xfrm rot="2700000">
          <a:off x="2157669" y="1816005"/>
          <a:ext cx="57393" cy="5739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BD3E1A-BB17-41FB-A08B-1B8A7265B853}">
      <dsp:nvSpPr>
        <dsp:cNvPr id="0" name=""/>
        <dsp:cNvSpPr/>
      </dsp:nvSpPr>
      <dsp:spPr>
        <a:xfrm rot="2700000">
          <a:off x="4342701" y="1816005"/>
          <a:ext cx="57393" cy="57393"/>
        </a:xfrm>
        <a:prstGeom prst="rect">
          <a:avLst/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B323CA-367A-4780-8A54-4F0136359360}">
      <dsp:nvSpPr>
        <dsp:cNvPr id="0" name=""/>
        <dsp:cNvSpPr/>
      </dsp:nvSpPr>
      <dsp:spPr>
        <a:xfrm>
          <a:off x="4633602" y="1143715"/>
          <a:ext cx="3845656" cy="442728"/>
        </a:xfrm>
        <a:prstGeom prst="rect">
          <a:avLst/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19050" cap="flat" cmpd="sng" algn="ctr">
          <a:solidFill>
            <a:schemeClr val="accent2">
              <a:hueOff val="4295743"/>
              <a:satOff val="-12329"/>
              <a:lumOff val="-1973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kern="1200"/>
            <a:t>2:00 PM</a:t>
          </a:r>
        </a:p>
      </dsp:txBody>
      <dsp:txXfrm>
        <a:off x="4633602" y="1143715"/>
        <a:ext cx="3845656" cy="442728"/>
      </dsp:txXfrm>
    </dsp:sp>
    <dsp:sp modelId="{3BDA5052-1604-4534-B79C-203815D097F7}">
      <dsp:nvSpPr>
        <dsp:cNvPr id="0" name=""/>
        <dsp:cNvSpPr/>
      </dsp:nvSpPr>
      <dsp:spPr>
        <a:xfrm>
          <a:off x="4633602" y="641910"/>
          <a:ext cx="3845656" cy="501805"/>
        </a:xfrm>
        <a:prstGeom prst="rect">
          <a:avLst/>
        </a:prstGeom>
        <a:solidFill>
          <a:schemeClr val="accent2">
            <a:tint val="40000"/>
            <a:alpha val="90000"/>
            <a:hueOff val="4489812"/>
            <a:satOff val="-41488"/>
            <a:lumOff val="-4677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4489812"/>
              <a:satOff val="-41488"/>
              <a:lumOff val="-46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875" tIns="142875" rIns="142875" bIns="142875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Red Cedar A</a:t>
          </a:r>
        </a:p>
      </dsp:txBody>
      <dsp:txXfrm>
        <a:off x="4633602" y="641910"/>
        <a:ext cx="3845656" cy="501805"/>
      </dsp:txXfrm>
    </dsp:sp>
    <dsp:sp modelId="{8E33C2B7-F2EF-4583-876D-272B9DFF3629}">
      <dsp:nvSpPr>
        <dsp:cNvPr id="0" name=""/>
        <dsp:cNvSpPr/>
      </dsp:nvSpPr>
      <dsp:spPr>
        <a:xfrm>
          <a:off x="6556430" y="1586444"/>
          <a:ext cx="0" cy="258258"/>
        </a:xfrm>
        <a:prstGeom prst="line">
          <a:avLst/>
        </a:prstGeom>
        <a:noFill/>
        <a:ln w="12700" cap="flat" cmpd="sng" algn="ctr">
          <a:solidFill>
            <a:schemeClr val="accent2">
              <a:hueOff val="4295743"/>
              <a:satOff val="-12329"/>
              <a:lumOff val="-1973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2E24A8-AA35-438D-A175-E8A011781FD1}">
      <dsp:nvSpPr>
        <dsp:cNvPr id="0" name=""/>
        <dsp:cNvSpPr/>
      </dsp:nvSpPr>
      <dsp:spPr>
        <a:xfrm>
          <a:off x="6818634" y="2102960"/>
          <a:ext cx="3845656" cy="442728"/>
        </a:xfrm>
        <a:prstGeom prst="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kern="1200"/>
            <a:t>2:30 PM</a:t>
          </a:r>
        </a:p>
      </dsp:txBody>
      <dsp:txXfrm>
        <a:off x="6818634" y="2102960"/>
        <a:ext cx="3845656" cy="442728"/>
      </dsp:txXfrm>
    </dsp:sp>
    <dsp:sp modelId="{29202607-D134-4959-8C41-3B4D7DBA50E4}">
      <dsp:nvSpPr>
        <dsp:cNvPr id="0" name=""/>
        <dsp:cNvSpPr/>
      </dsp:nvSpPr>
      <dsp:spPr>
        <a:xfrm>
          <a:off x="6818634" y="2545689"/>
          <a:ext cx="3845656" cy="501805"/>
        </a:xfrm>
        <a:prstGeom prst="rect">
          <a:avLst/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875" tIns="142875" rIns="142875" bIns="142875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Red Cedar B</a:t>
          </a:r>
        </a:p>
      </dsp:txBody>
      <dsp:txXfrm>
        <a:off x="6818634" y="2545689"/>
        <a:ext cx="3845656" cy="501805"/>
      </dsp:txXfrm>
    </dsp:sp>
    <dsp:sp modelId="{60E18C86-B2AC-44B7-8792-DE87E69059BB}">
      <dsp:nvSpPr>
        <dsp:cNvPr id="0" name=""/>
        <dsp:cNvSpPr/>
      </dsp:nvSpPr>
      <dsp:spPr>
        <a:xfrm>
          <a:off x="8741462" y="1844702"/>
          <a:ext cx="0" cy="258258"/>
        </a:xfrm>
        <a:prstGeom prst="line">
          <a:avLst/>
        </a:prstGeom>
        <a:noFill/>
        <a:ln w="1270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DA34DF-2CBE-4362-8E9A-E372F19E79A9}">
      <dsp:nvSpPr>
        <dsp:cNvPr id="0" name=""/>
        <dsp:cNvSpPr/>
      </dsp:nvSpPr>
      <dsp:spPr>
        <a:xfrm rot="2700000">
          <a:off x="6527733" y="1816005"/>
          <a:ext cx="57393" cy="57393"/>
        </a:xfrm>
        <a:prstGeom prst="rect">
          <a:avLst/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EB7C26-4682-415E-B977-946AD79B9CF5}">
      <dsp:nvSpPr>
        <dsp:cNvPr id="0" name=""/>
        <dsp:cNvSpPr/>
      </dsp:nvSpPr>
      <dsp:spPr>
        <a:xfrm rot="2700000">
          <a:off x="8712765" y="1816005"/>
          <a:ext cx="57393" cy="57393"/>
        </a:xfrm>
        <a:prstGeom prst="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258AE2-947C-44D7-9EC0-4B344291B183}">
      <dsp:nvSpPr>
        <dsp:cNvPr id="0" name=""/>
        <dsp:cNvSpPr/>
      </dsp:nvSpPr>
      <dsp:spPr>
        <a:xfrm>
          <a:off x="0" y="40482"/>
          <a:ext cx="6666833" cy="90909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Instructor: Cynthia Abel-Brown</a:t>
          </a:r>
        </a:p>
      </dsp:txBody>
      <dsp:txXfrm>
        <a:off x="44378" y="84860"/>
        <a:ext cx="6578077" cy="820334"/>
      </dsp:txXfrm>
    </dsp:sp>
    <dsp:sp modelId="{69AC188B-D1BC-434F-B86C-CA9990F6A764}">
      <dsp:nvSpPr>
        <dsp:cNvPr id="0" name=""/>
        <dsp:cNvSpPr/>
      </dsp:nvSpPr>
      <dsp:spPr>
        <a:xfrm>
          <a:off x="0" y="1056132"/>
          <a:ext cx="6666833" cy="909090"/>
        </a:xfrm>
        <a:prstGeom prst="roundRect">
          <a:avLst/>
        </a:prstGeom>
        <a:gradFill rotWithShape="0">
          <a:gsLst>
            <a:gs pos="0">
              <a:schemeClr val="accent2">
                <a:hueOff val="2147871"/>
                <a:satOff val="-6164"/>
                <a:lumOff val="-98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147871"/>
                <a:satOff val="-6164"/>
                <a:lumOff val="-98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147871"/>
                <a:satOff val="-6164"/>
                <a:lumOff val="-98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Limited Availability: 10 Spots</a:t>
          </a:r>
        </a:p>
      </dsp:txBody>
      <dsp:txXfrm>
        <a:off x="44378" y="1100510"/>
        <a:ext cx="6578077" cy="820334"/>
      </dsp:txXfrm>
    </dsp:sp>
    <dsp:sp modelId="{0A676F93-0542-4418-B91A-528F3C23E7CA}">
      <dsp:nvSpPr>
        <dsp:cNvPr id="0" name=""/>
        <dsp:cNvSpPr/>
      </dsp:nvSpPr>
      <dsp:spPr>
        <a:xfrm>
          <a:off x="0" y="2071782"/>
          <a:ext cx="6666833" cy="909090"/>
        </a:xfrm>
        <a:prstGeom prst="roundRect">
          <a:avLst/>
        </a:prstGeom>
        <a:gradFill rotWithShape="0">
          <a:gsLst>
            <a:gs pos="0">
              <a:schemeClr val="accent2">
                <a:hueOff val="4295743"/>
                <a:satOff val="-12329"/>
                <a:lumOff val="-197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295743"/>
                <a:satOff val="-12329"/>
                <a:lumOff val="-197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295743"/>
                <a:satOff val="-12329"/>
                <a:lumOff val="-197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Sign-up</a:t>
          </a:r>
          <a:r>
            <a:rPr lang="en-US" sz="3700" kern="1200" dirty="0">
              <a:latin typeface="Aptos Display" panose="020F0302020204030204"/>
            </a:rPr>
            <a:t> on </a:t>
          </a:r>
          <a:r>
            <a:rPr lang="en-US" sz="3700" kern="1200" dirty="0" err="1">
              <a:latin typeface="Aptos Display" panose="020F0302020204030204"/>
            </a:rPr>
            <a:t>BlackPug</a:t>
          </a:r>
          <a:r>
            <a:rPr lang="en-US" sz="3700" kern="1200" dirty="0">
              <a:latin typeface="Aptos Display" panose="020F0302020204030204"/>
            </a:rPr>
            <a:t> ($10)</a:t>
          </a:r>
          <a:endParaRPr lang="en-US" sz="3700" kern="1200" dirty="0"/>
        </a:p>
      </dsp:txBody>
      <dsp:txXfrm>
        <a:off x="44378" y="2116160"/>
        <a:ext cx="6578077" cy="820334"/>
      </dsp:txXfrm>
    </dsp:sp>
    <dsp:sp modelId="{E3F0E133-211B-4D8D-AA30-5BAFB253E351}">
      <dsp:nvSpPr>
        <dsp:cNvPr id="0" name=""/>
        <dsp:cNvSpPr/>
      </dsp:nvSpPr>
      <dsp:spPr>
        <a:xfrm>
          <a:off x="0" y="3087432"/>
          <a:ext cx="6666833" cy="909090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Times:</a:t>
          </a:r>
        </a:p>
      </dsp:txBody>
      <dsp:txXfrm>
        <a:off x="44378" y="3131810"/>
        <a:ext cx="6578077" cy="820334"/>
      </dsp:txXfrm>
    </dsp:sp>
    <dsp:sp modelId="{3FC07FE2-724C-4155-84B2-09BFA2183311}">
      <dsp:nvSpPr>
        <dsp:cNvPr id="0" name=""/>
        <dsp:cNvSpPr/>
      </dsp:nvSpPr>
      <dsp:spPr>
        <a:xfrm>
          <a:off x="0" y="3996522"/>
          <a:ext cx="6666833" cy="1416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672" tIns="46990" rIns="263144" bIns="46990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900" kern="1200"/>
            <a:t>Monday 9:30 AM – 12:00PM; 2:00PM – 5:00PM, 7:00PM-9:00PM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900" kern="1200"/>
            <a:t>Tuesday 9:30AM – 12:00PM</a:t>
          </a:r>
        </a:p>
      </dsp:txBody>
      <dsp:txXfrm>
        <a:off x="0" y="3996522"/>
        <a:ext cx="6666833" cy="141691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018627-18A6-4F50-9A5D-F3FDAE9E6B09}">
      <dsp:nvSpPr>
        <dsp:cNvPr id="0" name=""/>
        <dsp:cNvSpPr/>
      </dsp:nvSpPr>
      <dsp:spPr>
        <a:xfrm>
          <a:off x="2250914" y="296402"/>
          <a:ext cx="2196000" cy="2196000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D37F19-55D3-4108-A796-D9F83FE2BA66}">
      <dsp:nvSpPr>
        <dsp:cNvPr id="0" name=""/>
        <dsp:cNvSpPr/>
      </dsp:nvSpPr>
      <dsp:spPr>
        <a:xfrm>
          <a:off x="2718914" y="764402"/>
          <a:ext cx="1260000" cy="126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DA4C98-B596-41B7-A2B2-F59DD3856210}">
      <dsp:nvSpPr>
        <dsp:cNvPr id="0" name=""/>
        <dsp:cNvSpPr/>
      </dsp:nvSpPr>
      <dsp:spPr>
        <a:xfrm>
          <a:off x="1548914" y="3176402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200" kern="1200"/>
            <a:t>Email: campdurant@gmail.com</a:t>
          </a:r>
        </a:p>
      </dsp:txBody>
      <dsp:txXfrm>
        <a:off x="1548914" y="3176402"/>
        <a:ext cx="3600000" cy="720000"/>
      </dsp:txXfrm>
    </dsp:sp>
    <dsp:sp modelId="{ABEDDE2F-BF1C-41C3-B923-6736C545E7C0}">
      <dsp:nvSpPr>
        <dsp:cNvPr id="0" name=""/>
        <dsp:cNvSpPr/>
      </dsp:nvSpPr>
      <dsp:spPr>
        <a:xfrm>
          <a:off x="6480914" y="296402"/>
          <a:ext cx="2196000" cy="2196000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CCE982-031C-4AC2-923A-1E86CFD6FBE3}">
      <dsp:nvSpPr>
        <dsp:cNvPr id="0" name=""/>
        <dsp:cNvSpPr/>
      </dsp:nvSpPr>
      <dsp:spPr>
        <a:xfrm>
          <a:off x="6948914" y="764402"/>
          <a:ext cx="1260000" cy="126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C72F5D-5DA3-4FB3-912E-26EF28A6D82E}">
      <dsp:nvSpPr>
        <dsp:cNvPr id="0" name=""/>
        <dsp:cNvSpPr/>
      </dsp:nvSpPr>
      <dsp:spPr>
        <a:xfrm>
          <a:off x="5778914" y="3176402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200" kern="1200"/>
            <a:t>Phone: (910)948-2382</a:t>
          </a:r>
        </a:p>
      </dsp:txBody>
      <dsp:txXfrm>
        <a:off x="5778914" y="3176402"/>
        <a:ext cx="360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7/3/layout/HorizontalLabelsTimeline">
  <dgm:title val="Horizontal Labels Timeline"/>
  <dgm:desc val="Use to show a list of events in chronological order. The rectangular shape contains the description while the date is shown immediately below. It can display a large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/>
    </dgm:constrLst>
    <dgm:layoutNode name="divider" styleLbl="fgAcc1">
      <dgm:alg type="sp"/>
      <dgm:shape xmlns:r="http://schemas.openxmlformats.org/officeDocument/2006/relationships" type="line" r:blip="" zOrderOff="-1">
        <dgm:adjLst/>
      </dgm:shap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hoose name="constrBasedOnChildrenCount">
        <dgm:if name="constrForTwoChildren" axis="ch" ptType="node" func="cnt" op="lte" val="2">
          <dgm:constrLst>
            <dgm:constr type="primFontSz" for="des" forName="L1TextContainer" val="20"/>
            <dgm:constr type="primFontSz" for="des" forName="L2TextContainer" refType="primFontSz" refFor="des" refForName="L1TextContainer" op="equ" fact="0.85"/>
            <dgm:constr type="w" for="ch" forName="composite" refType="w"/>
            <dgm:constr type="h" for="ch" forName="composite" refType="h"/>
            <dgm:constr type="w" for="ch" forName="spaceBetweenRectangles" refType="w" refFor="ch" refForName="composite" fact="0"/>
            <dgm:constr type="w" for="ch" ptType="sibTrans" op="equ"/>
            <dgm:constr type="primFontSz" for="des" forName="L1TextContainer" op="equ"/>
            <dgm:constr type="primFontSz" for="des" forName="L2TextContainer" op="equ"/>
          </dgm:constrLst>
        </dgm:if>
        <dgm:else name="constrForRest">
          <dgm:constrLst>
            <dgm:constr type="primFontSz" for="des" forName="L1TextContainer" val="20"/>
            <dgm:constr type="primFontSz" for="des" forName="L2TextContainer" refType="primFontSz" refFor="des" refForName="L1TextContainer" op="equ" fact="0.85"/>
            <dgm:constr type="w" for="ch" forName="composite" refType="w"/>
            <dgm:constr type="h" for="ch" forName="composite" refType="h"/>
            <dgm:constr type="w" for="ch" forName="spaceBetweenRectangles" refType="w" refFor="ch" refForName="composite" fact="-0.5"/>
            <dgm:constr type="w" for="ch" ptType="sibTrans" op="equ"/>
            <dgm:constr type="primFontSz" for="des" forName="L1TextContainer" op="equ"/>
            <dgm:constr type="primFontSz" for="des" forName="L2TextContainer" op="equ"/>
          </dgm:constrLst>
        </dgm:else>
      </dgm:choose>
      <dgm:forEach name="nodesForEach" axis="ch" ptType="node">
        <dgm:layoutNode name="composite">
          <dgm:alg type="composite"/>
          <dgm:shape xmlns:r="http://schemas.openxmlformats.org/officeDocument/2006/relationships" r:blip="">
            <dgm:adjLst/>
          </dgm:shape>
          <dgm:choose name="CaseForPlacingNodesAboveAndBelowDivider">
            <dgm:if name="CaseForPlacingNodeAboveDivider" axis="self" ptType="node" func="posOdd" op="equ" val="1">
              <dgm:constrLst>
                <dgm:constr type="w" for="ch" forName="L1TextContainer" refType="w" fact="0.88"/>
                <dgm:constr type="l" for="ch" forName="L1TextContainer" refType="w" fact="0.06"/>
                <dgm:constr type="h" for="ch" forName="L1TextContainer" refType="h" fact="0.12"/>
                <dgm:constr type="t" for="ch" forName="L1TextContainer" refType="h" fact="0.31"/>
                <dgm:constr type="w" for="ch" forName="L2TextContainerWrapper" refType="w" fact="0.88"/>
                <dgm:constr type="l" for="ch" forName="L2TextContainerWrapper" refType="w" fact="0.06"/>
                <dgm:constr type="h" for="ch" forName="L2TextContainerWrapper" refType="h" fact="0.31"/>
                <dgm:constr type="b" for="ch" forName="L2TextContainerWrapper" refType="h" fact="0.31"/>
                <dgm:constr type="w" for="ch" forName="ConnectLine"/>
                <dgm:constr type="ctrX" for="ch" forName="ConnectLine" refType="w" fact="0.5"/>
                <dgm:constr type="h" for="ch" forName="ConnectLine" refType="h" fact="0.07"/>
                <dgm:constr type="t" for="ch" forName="ConnectLine" refType="h" fact="0.43"/>
                <dgm:constr type="w" for="ch" forName="ConnectorPoint" refType="h" fact="0.022"/>
                <dgm:constr type="h" for="ch" forName="ConnectorPoint" refType="h" fact="0.022"/>
                <dgm:constr type="ctrX" for="ch" forName="ConnectorPoint" refType="w" fact="0.5"/>
                <dgm:constr type="ctrY" for="ch" forName="ConnectorPoint" refType="h" fact="0.5"/>
                <dgm:constr type="w" for="ch" forName="EmptyPlaceHolder" refType="w"/>
                <dgm:constr type="h" for="ch" forName="EmptyPlaceHolder" refType="h" fact="0.5"/>
                <dgm:constr type="t" for="ch" forName="EmptyPlaceHolder" refType="h" fact="0.5"/>
              </dgm:constrLst>
            </dgm:if>
            <dgm:else name="CaseForPlacingNodeBelowDivider">
              <dgm:constrLst>
                <dgm:constr type="w" for="ch" forName="L1TextContainer" refType="w" fact="0.88"/>
                <dgm:constr type="l" for="ch" forName="L1TextContainer" refType="w" fact="0.06"/>
                <dgm:constr type="h" for="ch" forName="L1TextContainer" refType="h" fact="0.12"/>
                <dgm:constr type="t" for="ch" forName="L1TextContainer" refType="h" fact="0.57"/>
                <dgm:constr type="w" for="ch" forName="L2TextContainerWrapper" refType="w" fact="0.88"/>
                <dgm:constr type="l" for="ch" forName="L2TextContainerWrapper" refType="w" fact="0.06"/>
                <dgm:constr type="h" for="ch" forName="L2TextContainerWrapper" refType="h" fact="0.31"/>
                <dgm:constr type="t" for="ch" forName="L2TextContainerWrapper" refType="h" fact="0.69"/>
                <dgm:constr type="w" for="ch" forName="ConnectLine"/>
                <dgm:constr type="ctrX" for="ch" forName="ConnectLine" refType="w" fact="0.5"/>
                <dgm:constr type="h" for="ch" forName="ConnectLine" refType="h" fact="0.07"/>
                <dgm:constr type="t" for="ch" forName="ConnectLine" refType="h" fact="0.5"/>
                <dgm:constr type="w" for="ch" forName="ConnectorPoint" refType="h" fact="0.022"/>
                <dgm:constr type="h" for="ch" forName="ConnectorPoint" refType="h" fact="0.022"/>
                <dgm:constr type="ctrX" for="ch" forName="ConnectorPoint" refType="w" fact="0.5"/>
                <dgm:constr type="ctrY" for="ch" forName="ConnectorPoint" refType="h" fact="0.5"/>
                <dgm:constr type="w" for="ch" forName="EmptyPlaceHolder" refType="w"/>
                <dgm:constr type="h" for="ch" forName="EmptyPlaceHolder" refType="h" fact="0.5"/>
                <dgm:constr type="t" for="ch" forName="EmptyPlaceHolder" refType="h" fact="0"/>
              </dgm:constrLst>
            </dgm:else>
          </dgm:choose>
          <dgm:layoutNode name="L1TextContainer" styleLbl="alignNode1">
            <dgm:varLst>
              <dgm:chMax val="1"/>
              <dgm:chPref val="1"/>
              <dgm:bulletEnabled val="1"/>
            </dgm:varLst>
            <dgm:alg type="tx">
              <dgm:param type="txAnchorVert" val="mid"/>
              <dgm:param type="parTxLTRAlign" val="ctr"/>
              <dgm:param type="parTxRTLAlign" val="ctr"/>
            </dgm:alg>
            <dgm:shape xmlns:r="http://schemas.openxmlformats.org/officeDocument/2006/relationships" type="rect" r:blip="">
              <dgm:adjLst/>
            </dgm:shape>
            <dgm:presOf axis="self"/>
            <dgm:constrLst>
              <dgm:constr type="tMarg" refType="primFontSz" fact="0.4"/>
              <dgm:constr type="bMarg" refType="primFontSz" fact="0.4"/>
              <dgm:constr type="lMarg" refType="primFontSz" fact="0.4"/>
              <dgm:constr type="rMarg" refType="primFontSz" fact="0.4"/>
            </dgm:constrLst>
            <dgm:ruleLst>
              <dgm:rule type="primFontSz" val="14" fact="NaN" max="NaN"/>
            </dgm:ruleLst>
          </dgm:layoutNode>
          <dgm:layoutNode name="L2TextContainerWrapper">
            <dgm:varLst>
              <dgm:bulletEnabled val="1"/>
            </dgm:varLst>
            <dgm:alg type="composite"/>
            <dgm:choose name="L2TextContainerConstr">
              <dgm:if name="CaseForPlacingL2TextContaineAboveDivider" axis="self" ptType="node" func="posOdd" op="equ" val="1">
                <dgm:constrLst>
                  <dgm:constr type="h" for="ch" forName="L2TextContainer" refType="h" fact="0.39"/>
                  <dgm:constr type="b" for="ch" forName="L2TextContainer" refType="h"/>
                  <dgm:constr type="h" for="ch" forName="FlexibleEmptyPlaceHolder" refType="h" fact="0.61"/>
                </dgm:constrLst>
              </dgm:if>
              <dgm:else name="CaseForPlacingL2TextContaineBelowDivider">
                <dgm:constrLst>
                  <dgm:constr type="h" for="ch" forName="L2TextContainer" refType="h" fact="0.39"/>
                  <dgm:constr type="h" for="ch" forName="FlexibleEmptyPlaceHolder" refType="h" fact="0.61"/>
                  <dgm:constr type="b" for="ch" forName="FlexibleEmptyPlaceHolder" refType="h"/>
                </dgm:constrLst>
              </dgm:else>
            </dgm:choose>
            <dgm:layoutNode name="L2TextContainer" styleLbl="bgAccFollowNode1" moveWith="L1TextContainer">
              <dgm:choose name="L2TextContainerAlgo">
                <dgm:if name="L2TextContainerAlgoLTR" func="var" arg="dir" op="equ" val="norm">
                  <dgm:alg type="tx">
                    <dgm:param type="txAnchorVert" val="mid"/>
                    <dgm:param type="parTxRTLAlign" val="l"/>
                    <dgm:param type="parTxLTRAlign" val="l"/>
                    <dgm:param type="txAnchorVertCh" val="mid"/>
                    <dgm:param type="shpTxRTLAlignCh" val="l"/>
                    <dgm:param type="shpTxLTRAlignCh" val="l"/>
                  </dgm:alg>
                </dgm:if>
                <dgm:else name="L2TextContainerAlgoRTL">
                  <dgm:alg type="tx">
                    <dgm:param type="txAnchorVert" val="mid"/>
                    <dgm:param type="parTxRTLAlign" val="r"/>
                    <dgm:param type="parTxLTRAlign" val="r"/>
                    <dgm:param type="txAnchorVertCh" val="mid"/>
                    <dgm:param type="shpTxRTLAlignCh" val="r"/>
                    <dgm:param type="shpTxLTRAlignCh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 fact="0.75"/>
                <dgm:constr type="bMarg" refType="primFontSz" fact="0.75"/>
                <dgm:constr type="lMarg" refType="primFontSz" fact="0.75"/>
                <dgm:constr type="rMarg" refType="primFontSz" fact="0.75"/>
              </dgm:constrLst>
              <dgm:ruleLst>
                <dgm:rule type="h" val="INF" fact="NaN" max="NaN"/>
                <dgm:rule type="primFontSz" val="12" fact="NaN" max="NaN"/>
                <dgm:rule type="secFontSz" val="10" fact="NaN" max="NaN"/>
              </dgm:ruleLst>
            </dgm:layoutNode>
            <dgm:layoutNode name="FlexibleEmptyPlaceHolder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</dgm:layoutNode>
          </dgm:layoutNode>
          <dgm:layoutNode name="ConnectLine" styleLbl="sibTrans1D1" moveWith="L1TextContainer">
            <dgm:alg type="sp"/>
            <dgm:shape xmlns:r="http://schemas.openxmlformats.org/officeDocument/2006/relationships" type="line" r:blip="">
              <dgm:adjLst/>
            </dgm:shape>
            <dgm:presOf/>
            <dgm:constrLst/>
          </dgm:layoutNode>
          <dgm:layoutNode name="ConnectorPoint" styleLbl="node1" moveWith="L1TextContainer">
            <dgm:alg type="sp"/>
            <dgm:shape xmlns:r="http://schemas.openxmlformats.org/officeDocument/2006/relationships" rot="45" type="rect" r:blip="" zOrderOff="10">
              <dgm:adjLst/>
              <dgm:extLst>
                <a:ext uri="{B698B0E9-8C71-41B9-8309-B3DCBF30829C}">
                  <dgm1612:spPr xmlns:dgm1612="http://schemas.microsoft.com/office/drawing/2016/12/diagram">
                    <a:ln w="6350"/>
                  </dgm1612:spPr>
                </a:ext>
              </dgm:extLst>
            </dgm:shape>
            <dgm:presOf/>
            <dgm:constrLst/>
          </dgm:layoutNode>
          <dgm:layoutNode name="EmptyPlaceHolder">
            <dgm:alg type="sp"/>
            <dgm:shape xmlns:r="http://schemas.openxmlformats.org/officeDocument/2006/relationships" r:blip="">
              <dgm:adjLst/>
            </dgm:shape>
            <dgm:presOf/>
            <dgm:constrLst/>
          </dgm:layoutNode>
        </dgm:layoutNode>
        <dgm:forEach name="Name28" axis="followSib" ptType="sibTrans" cnt="1">
          <dgm:layoutNode name="spaceBetweenRectangle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scouting.org/health-and-safety/ahmr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6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9E1FBB-BC5F-9A43-4653-56E4558BF36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9280" b="6450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Summer Cub Resident Camp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i="1">
                <a:solidFill>
                  <a:srgbClr val="FFFFFF"/>
                </a:solidFill>
              </a:rPr>
              <a:t>Summerween</a:t>
            </a:r>
            <a:endParaRPr lang="en-US" i="1" dirty="0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Pre-Camp Presentation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39BCA50-5C8B-4034-853C-B29176644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B018903-3549-4A3B-A9DF-B26757CAA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E5D3F77-D07F-4F7D-97A2-E366830206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C6F5A2D-56A0-4ED7-A3E2-3CF67608FC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6024672-D4ED-E6FC-E89C-2C8C16D4D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7" y="458033"/>
            <a:ext cx="5257798" cy="726224"/>
          </a:xfr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2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Theme: Summerween </a:t>
            </a:r>
          </a:p>
        </p:txBody>
      </p:sp>
      <p:pic>
        <p:nvPicPr>
          <p:cNvPr id="6" name="Picture 5" descr="This may contain: an image of a party with pineapples and pumpkins on the table for halloween">
            <a:extLst>
              <a:ext uri="{FF2B5EF4-FFF2-40B4-BE49-F238E27FC236}">
                <a16:creationId xmlns:a16="http://schemas.microsoft.com/office/drawing/2014/main" id="{660ACF0C-D132-735B-97EC-4F4CFB0F3A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049" r="2" b="2591"/>
          <a:stretch>
            <a:fillRect/>
          </a:stretch>
        </p:blipFill>
        <p:spPr>
          <a:xfrm>
            <a:off x="550863" y="1557339"/>
            <a:ext cx="3589750" cy="4752000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pic>
        <p:nvPicPr>
          <p:cNvPr id="5" name="Picture 4" descr="summerween crafts for kids -">
            <a:extLst>
              <a:ext uri="{FF2B5EF4-FFF2-40B4-BE49-F238E27FC236}">
                <a16:creationId xmlns:a16="http://schemas.microsoft.com/office/drawing/2014/main" id="{F3E336C1-3732-E8D3-DF8C-BB9FF36EAB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764"/>
          <a:stretch>
            <a:fillRect/>
          </a:stretch>
        </p:blipFill>
        <p:spPr>
          <a:xfrm>
            <a:off x="4322198" y="1557339"/>
            <a:ext cx="3567884" cy="4752000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pic>
        <p:nvPicPr>
          <p:cNvPr id="4" name="Content Placeholder 3" descr="summerween crafts for kids -">
            <a:extLst>
              <a:ext uri="{FF2B5EF4-FFF2-40B4-BE49-F238E27FC236}">
                <a16:creationId xmlns:a16="http://schemas.microsoft.com/office/drawing/2014/main" id="{950B0812-F7D6-3960-7518-2987B1B168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 t="2535" r="3" b="1231"/>
          <a:stretch>
            <a:fillRect/>
          </a:stretch>
        </p:blipFill>
        <p:spPr>
          <a:xfrm>
            <a:off x="8070082" y="1557339"/>
            <a:ext cx="3567600" cy="4752000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3865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9B8B1C-1A4F-A007-EA4F-9B1102F68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/>
              <a:t>What to Bring </a:t>
            </a:r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8A5F67-7824-58DF-7962-44F09388A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400"/>
              <a:t>6 Essentials</a:t>
            </a:r>
          </a:p>
          <a:p>
            <a:r>
              <a:rPr lang="en-US" sz="1400"/>
              <a:t>Uniform</a:t>
            </a:r>
          </a:p>
          <a:p>
            <a:r>
              <a:rPr lang="en-US" sz="1400"/>
              <a:t>Activity Clothes</a:t>
            </a:r>
          </a:p>
          <a:p>
            <a:r>
              <a:rPr lang="en-US" sz="1400"/>
              <a:t>Bathing Suits</a:t>
            </a:r>
          </a:p>
          <a:p>
            <a:r>
              <a:rPr lang="en-US" sz="1400"/>
              <a:t>Towels</a:t>
            </a:r>
          </a:p>
          <a:p>
            <a:r>
              <a:rPr lang="en-US" sz="1400"/>
              <a:t>Water Shoes &amp; Walking Shoes</a:t>
            </a:r>
          </a:p>
          <a:p>
            <a:r>
              <a:rPr lang="en-US" sz="1400"/>
              <a:t>Toiletries</a:t>
            </a:r>
          </a:p>
          <a:p>
            <a:r>
              <a:rPr lang="en-US" sz="1400"/>
              <a:t>Health Form</a:t>
            </a:r>
          </a:p>
          <a:p>
            <a:r>
              <a:rPr lang="en-US" sz="1400"/>
              <a:t>Etc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400"/>
              <a:t>More extensive list on Pg. 22 of Leader's Guide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9A40C2-8CFB-8A71-9893-5973060A3D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801" r="17246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18630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AA03EDC-7067-4DFF-B672-541D016AA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BF3E39-B0BE-496A-8604-9007470FF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0" cy="68654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D7A66B-E397-D0E6-3D4D-287AC5D36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442" y="685800"/>
            <a:ext cx="4353116" cy="1474666"/>
          </a:xfrm>
        </p:spPr>
        <p:txBody>
          <a:bodyPr anchor="b">
            <a:normAutofit/>
          </a:bodyPr>
          <a:lstStyle/>
          <a:p>
            <a:pPr algn="ctr"/>
            <a:r>
              <a:rPr lang="en-US" sz="3200">
                <a:solidFill>
                  <a:srgbClr val="595959"/>
                </a:solidFill>
              </a:rPr>
              <a:t>Health Forms &amp; Medicines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94255-1898-17E6-97BA-37B754A902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1442" y="2447337"/>
            <a:ext cx="4353116" cy="377043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>
                <a:solidFill>
                  <a:srgbClr val="595959"/>
                </a:solidFill>
              </a:rPr>
              <a:t>A &amp; B Health Form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600">
                <a:solidFill>
                  <a:srgbClr val="595959"/>
                </a:solidFill>
                <a:ea typeface="+mn-lt"/>
                <a:cs typeface="+mn-lt"/>
              </a:rPr>
              <a:t>Camp is only 68 hours!</a:t>
            </a:r>
            <a:endParaRPr lang="en-US" sz="1600" dirty="0">
              <a:solidFill>
                <a:srgbClr val="595959"/>
              </a:solidFill>
              <a:ea typeface="+mn-lt"/>
              <a:cs typeface="+mn-lt"/>
            </a:endParaRPr>
          </a:p>
          <a:p>
            <a:r>
              <a:rPr lang="en-US" sz="2000" dirty="0">
                <a:solidFill>
                  <a:srgbClr val="595959"/>
                </a:solidFill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https://www.scouting.org/health-and-safety/ahmr/</a:t>
            </a:r>
            <a:r>
              <a:rPr lang="en-US" sz="2000" dirty="0">
                <a:solidFill>
                  <a:srgbClr val="595959"/>
                </a:solidFill>
                <a:ea typeface="+mn-lt"/>
                <a:cs typeface="+mn-lt"/>
              </a:rPr>
              <a:t> </a:t>
            </a:r>
          </a:p>
          <a:p>
            <a:endParaRPr lang="en-US" sz="2000">
              <a:solidFill>
                <a:srgbClr val="595959"/>
              </a:solidFill>
              <a:ea typeface="+mn-lt"/>
              <a:cs typeface="+mn-lt"/>
            </a:endParaRPr>
          </a:p>
          <a:p>
            <a:pPr marL="457200" lvl="1" indent="0">
              <a:buNone/>
            </a:pPr>
            <a:endParaRPr lang="en-US" sz="2000" dirty="0">
              <a:solidFill>
                <a:srgbClr val="595959"/>
              </a:solidFill>
            </a:endParaRPr>
          </a:p>
        </p:txBody>
      </p:sp>
      <p:pic>
        <p:nvPicPr>
          <p:cNvPr id="4" name="Picture 3" descr="Medical Form A &amp; B">
            <a:extLst>
              <a:ext uri="{FF2B5EF4-FFF2-40B4-BE49-F238E27FC236}">
                <a16:creationId xmlns:a16="http://schemas.microsoft.com/office/drawing/2014/main" id="{A560CB3D-94CC-4194-95C0-6099BBA9B5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3605" y="685799"/>
            <a:ext cx="4273448" cy="553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8573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84D5BD-722B-7C16-F1CC-358E6C223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Questions?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FB56FFD-F396-2232-F3ED-DE481914D6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788729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78362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0E6933-0124-9216-9209-048695AB93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884" r="-1" b="-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C4FD74-4EE6-6836-D464-78F2EB1EE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US" sz="4000"/>
              <a:t>Check-In/Opening Day 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6E714A-6FB3-1FA7-6902-85CB121FB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900"/>
              <a:t>Arriving to Camp 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en-US" sz="1900"/>
              <a:t>Drive to your Campsite (Maple, Holly, Red Cedar)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en-US" sz="1900"/>
              <a:t>Unpack and set up your home for the short week!</a:t>
            </a:r>
          </a:p>
          <a:p>
            <a:r>
              <a:rPr lang="en-US" sz="1900"/>
              <a:t>Swim Tests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900"/>
              <a:t>2PM – 5PM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900"/>
              <a:t>Ability Group</a:t>
            </a:r>
          </a:p>
          <a:p>
            <a:r>
              <a:rPr lang="en-US" sz="1900"/>
              <a:t>Health Checks – Grand Lodge</a:t>
            </a:r>
          </a:p>
          <a:p>
            <a:r>
              <a:rPr lang="en-US" sz="1900"/>
              <a:t>Leader's Meeting – 5:30PM</a:t>
            </a:r>
          </a:p>
          <a:p>
            <a:r>
              <a:rPr lang="en-US" sz="1900"/>
              <a:t>Carnival Night!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en-US" sz="1900"/>
          </a:p>
        </p:txBody>
      </p:sp>
    </p:spTree>
    <p:extLst>
      <p:ext uri="{BB962C8B-B14F-4D97-AF65-F5344CB8AC3E}">
        <p14:creationId xmlns:p14="http://schemas.microsoft.com/office/powerpoint/2010/main" val="2113217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E6B28-A70A-AF2F-F141-72D9C3112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830FBCA-E9CA-839E-2B1A-5612B712E0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83174" y="-211477"/>
            <a:ext cx="5618397" cy="727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602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2B62C0-5823-F28F-8FC9-F4444720F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Campsite Assignments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C272F9B-5292-28A8-5540-3763E77005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215920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4511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1821BF-93A6-635D-CACD-39DB3D705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Check-In Times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DE7F863-5699-7888-6AE9-D422E15685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4846413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26892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F91BA6-4AFA-D460-5E46-47F5566B3A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882" b="-1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484934-0EB4-0A5E-D28B-DC1C8514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US" sz="4000"/>
              <a:t>Daily Schedule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80995-8619-44B8-BA4F-2B201723A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400"/>
              <a:t>8:00 AM – Morning Assembly</a:t>
            </a:r>
          </a:p>
          <a:p>
            <a:r>
              <a:rPr lang="en-US" sz="1400"/>
              <a:t>8:15 AM – Breakfast</a:t>
            </a:r>
          </a:p>
          <a:p>
            <a:r>
              <a:rPr lang="en-US" sz="1400"/>
              <a:t>9AM-10:15AM – Session 1</a:t>
            </a:r>
          </a:p>
          <a:p>
            <a:r>
              <a:rPr lang="en-US" sz="1400"/>
              <a:t>10:30AM-11:45AM – Session 2</a:t>
            </a:r>
          </a:p>
          <a:p>
            <a:r>
              <a:rPr lang="en-US" sz="1400"/>
              <a:t>12:15PM – Lunch</a:t>
            </a:r>
          </a:p>
          <a:p>
            <a:r>
              <a:rPr lang="en-US" sz="1400"/>
              <a:t>1PM-1:50PM – Siesta</a:t>
            </a:r>
          </a:p>
          <a:p>
            <a:r>
              <a:rPr lang="en-US" sz="1400"/>
              <a:t>2-3:15PM – Session 3</a:t>
            </a:r>
          </a:p>
          <a:p>
            <a:r>
              <a:rPr lang="en-US" sz="1400"/>
              <a:t>3:30PM – 4:45 – Session 4</a:t>
            </a:r>
          </a:p>
          <a:p>
            <a:r>
              <a:rPr lang="en-US" sz="1400"/>
              <a:t>5:00PM – 5:45PM – Open Program</a:t>
            </a:r>
          </a:p>
          <a:p>
            <a:r>
              <a:rPr lang="en-US" sz="1400"/>
              <a:t>6:15 PM – Evening Assembly</a:t>
            </a:r>
          </a:p>
          <a:p>
            <a:r>
              <a:rPr lang="en-US" sz="1400"/>
              <a:t>6:30 PM - Dinner</a:t>
            </a:r>
          </a:p>
        </p:txBody>
      </p:sp>
    </p:spTree>
    <p:extLst>
      <p:ext uri="{BB962C8B-B14F-4D97-AF65-F5344CB8AC3E}">
        <p14:creationId xmlns:p14="http://schemas.microsoft.com/office/powerpoint/2010/main" val="1812941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A2450C4-9E6E-3246-F689-09994A3625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765"/>
          <a:stretch>
            <a:fillRect/>
          </a:stretch>
        </p:blipFill>
        <p:spPr>
          <a:xfrm>
            <a:off x="811818" y="457200"/>
            <a:ext cx="10568363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406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621251-333A-1121-826F-31A2D1BB9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BALOO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230C22F-6BC1-0720-F03D-D30590C2E2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8919335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" name="Picture 13" descr="Old North State Council - Basic Adult Leader Outdoor Orientation (BALOO)  2026">
            <a:extLst>
              <a:ext uri="{FF2B5EF4-FFF2-40B4-BE49-F238E27FC236}">
                <a16:creationId xmlns:a16="http://schemas.microsoft.com/office/drawing/2014/main" id="{D4AB164F-D4AC-0CB5-B8E6-1C7B0D9D7E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3062" y="1302658"/>
            <a:ext cx="3535589" cy="4259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017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8B2016-632C-B041-F396-3491660DA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US" sz="5400"/>
              <a:t>Trading Post &amp; Grill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ADF19E-4135-4272-E55E-C6C331F02B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1" b="1709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9CB85D-EA09-A4BA-D129-F294383CF0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/>
              <a:t>Hot Food Available</a:t>
            </a:r>
          </a:p>
          <a:p>
            <a:r>
              <a:rPr lang="en-US" sz="2200"/>
              <a:t>Open during the week</a:t>
            </a:r>
          </a:p>
          <a:p>
            <a:r>
              <a:rPr lang="en-US" sz="2200"/>
              <a:t>Hours will be posted upon arrival</a:t>
            </a:r>
          </a:p>
        </p:txBody>
      </p:sp>
    </p:spTree>
    <p:extLst>
      <p:ext uri="{BB962C8B-B14F-4D97-AF65-F5344CB8AC3E}">
        <p14:creationId xmlns:p14="http://schemas.microsoft.com/office/powerpoint/2010/main" val="24758556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Summer Cub Resident Camp Summerween</vt:lpstr>
      <vt:lpstr>Check-In/Opening Day </vt:lpstr>
      <vt:lpstr>PowerPoint Presentation</vt:lpstr>
      <vt:lpstr>Campsite Assignments</vt:lpstr>
      <vt:lpstr>Check-In Times</vt:lpstr>
      <vt:lpstr>Daily Schedule</vt:lpstr>
      <vt:lpstr>PowerPoint Presentation</vt:lpstr>
      <vt:lpstr>BALOO</vt:lpstr>
      <vt:lpstr>Trading Post &amp; Grill</vt:lpstr>
      <vt:lpstr>Theme: Summerween </vt:lpstr>
      <vt:lpstr>What to Bring </vt:lpstr>
      <vt:lpstr>Health Forms &amp; Medicines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178</cp:revision>
  <dcterms:created xsi:type="dcterms:W3CDTF">2026-07-15T14:09:08Z</dcterms:created>
  <dcterms:modified xsi:type="dcterms:W3CDTF">2026-07-17T15:59:06Z</dcterms:modified>
</cp:coreProperties>
</file>