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9" r:id="rId4"/>
    <p:sldId id="270" r:id="rId5"/>
    <p:sldId id="271" r:id="rId6"/>
    <p:sldId id="274" r:id="rId7"/>
    <p:sldId id="275" r:id="rId8"/>
    <p:sldId id="262" r:id="rId9"/>
    <p:sldId id="273" r:id="rId10"/>
    <p:sldId id="268" r:id="rId11"/>
    <p:sldId id="264" r:id="rId12"/>
    <p:sldId id="272" r:id="rId13"/>
    <p:sldId id="260" r:id="rId14"/>
    <p:sldId id="259" r:id="rId15"/>
    <p:sldId id="261" r:id="rId16"/>
    <p:sldId id="263" r:id="rId17"/>
    <p:sldId id="265" r:id="rId18"/>
    <p:sldId id="266" r:id="rId19"/>
    <p:sldId id="26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412631-ECBF-3519-5B99-E220E3447D6E}" v="34" dt="2026-06-11T22:55:43.829"/>
    <p1510:client id="{29D2B2D4-71E4-C78F-1842-4DCEC54D64CB}" v="141" dt="2026-06-11T19:52:51.319"/>
    <p1510:client id="{BA586A6D-D8AC-9442-B579-255789EE04A1}" v="1947" dt="2026-06-11T22:37:23.3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image" Target="../media/image2.svg"/><Relationship Id="rId5" Type="http://schemas.openxmlformats.org/officeDocument/2006/relationships/image" Target="../media/image6.sv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image" Target="../media/image2.svg"/><Relationship Id="rId5" Type="http://schemas.openxmlformats.org/officeDocument/2006/relationships/image" Target="../media/image6.sv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ADEAED-3C3D-448C-93F9-79BF38FF556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167082A-45F0-4AF0-9092-CE26B6634A73}">
      <dgm:prSet/>
      <dgm:spPr/>
      <dgm:t>
        <a:bodyPr/>
        <a:lstStyle/>
        <a:p>
          <a:r>
            <a:rPr lang="en-US"/>
            <a:t>Receive updates on program additions and spaces</a:t>
          </a:r>
        </a:p>
      </dgm:t>
    </dgm:pt>
    <dgm:pt modelId="{0EFF8172-7978-4BFD-96A3-8193A5879E74}" type="parTrans" cxnId="{3B8883E4-0B8D-4F91-AEDC-637B72695056}">
      <dgm:prSet/>
      <dgm:spPr/>
      <dgm:t>
        <a:bodyPr/>
        <a:lstStyle/>
        <a:p>
          <a:endParaRPr lang="en-US"/>
        </a:p>
      </dgm:t>
    </dgm:pt>
    <dgm:pt modelId="{59490F36-0638-4256-AE08-D4AAF45F8B98}" type="sibTrans" cxnId="{3B8883E4-0B8D-4F91-AEDC-637B72695056}">
      <dgm:prSet/>
      <dgm:spPr/>
      <dgm:t>
        <a:bodyPr/>
        <a:lstStyle/>
        <a:p>
          <a:endParaRPr lang="en-US"/>
        </a:p>
      </dgm:t>
    </dgm:pt>
    <dgm:pt modelId="{B906A9E0-C5E1-4454-A037-C48ECC727F08}">
      <dgm:prSet/>
      <dgm:spPr/>
      <dgm:t>
        <a:bodyPr/>
        <a:lstStyle/>
        <a:p>
          <a:r>
            <a:rPr lang="en-US"/>
            <a:t>Final notes about Black Pug accounts</a:t>
          </a:r>
        </a:p>
      </dgm:t>
    </dgm:pt>
    <dgm:pt modelId="{DDEFE715-4CC2-41F7-8A3C-DD0BC0697C4D}" type="parTrans" cxnId="{C8267166-8083-40A3-8068-715FA1BD3EEC}">
      <dgm:prSet/>
      <dgm:spPr/>
      <dgm:t>
        <a:bodyPr/>
        <a:lstStyle/>
        <a:p>
          <a:endParaRPr lang="en-US"/>
        </a:p>
      </dgm:t>
    </dgm:pt>
    <dgm:pt modelId="{3A85049C-C72F-4303-BCC1-31E9E6DC8152}" type="sibTrans" cxnId="{C8267166-8083-40A3-8068-715FA1BD3EEC}">
      <dgm:prSet/>
      <dgm:spPr/>
      <dgm:t>
        <a:bodyPr/>
        <a:lstStyle/>
        <a:p>
          <a:endParaRPr lang="en-US"/>
        </a:p>
      </dgm:t>
    </dgm:pt>
    <dgm:pt modelId="{1F45CD35-24DB-452E-A1B6-33876C4E85AF}">
      <dgm:prSet/>
      <dgm:spPr/>
      <dgm:t>
        <a:bodyPr/>
        <a:lstStyle/>
        <a:p>
          <a:r>
            <a:rPr lang="en-US"/>
            <a:t>Final key tips for preparing for your week at Camp Durant</a:t>
          </a:r>
        </a:p>
      </dgm:t>
    </dgm:pt>
    <dgm:pt modelId="{63E80A08-4BBF-4C5A-9E83-4862B1C3599F}" type="parTrans" cxnId="{33C5492F-BFD1-4601-9B41-328927626064}">
      <dgm:prSet/>
      <dgm:spPr/>
      <dgm:t>
        <a:bodyPr/>
        <a:lstStyle/>
        <a:p>
          <a:endParaRPr lang="en-US"/>
        </a:p>
      </dgm:t>
    </dgm:pt>
    <dgm:pt modelId="{ECA55821-77A9-469C-A41D-02FDF23FA932}" type="sibTrans" cxnId="{33C5492F-BFD1-4601-9B41-328927626064}">
      <dgm:prSet/>
      <dgm:spPr/>
      <dgm:t>
        <a:bodyPr/>
        <a:lstStyle/>
        <a:p>
          <a:endParaRPr lang="en-US"/>
        </a:p>
      </dgm:t>
    </dgm:pt>
    <dgm:pt modelId="{C3292594-C1B3-4E5D-8FA3-A541A289E062}">
      <dgm:prSet/>
      <dgm:spPr/>
      <dgm:t>
        <a:bodyPr/>
        <a:lstStyle/>
        <a:p>
          <a:r>
            <a:rPr lang="en-US"/>
            <a:t>Quick rundown of Sunday Check-In</a:t>
          </a:r>
        </a:p>
      </dgm:t>
    </dgm:pt>
    <dgm:pt modelId="{21A26077-9806-427D-8CFF-3D40EA6CD43E}" type="parTrans" cxnId="{3ECA8190-B914-4CCC-833B-35B1B55398BD}">
      <dgm:prSet/>
      <dgm:spPr/>
      <dgm:t>
        <a:bodyPr/>
        <a:lstStyle/>
        <a:p>
          <a:endParaRPr lang="en-US"/>
        </a:p>
      </dgm:t>
    </dgm:pt>
    <dgm:pt modelId="{9C1F304D-42BB-4CFC-A6FB-7F46A49187DD}" type="sibTrans" cxnId="{3ECA8190-B914-4CCC-833B-35B1B55398BD}">
      <dgm:prSet/>
      <dgm:spPr/>
      <dgm:t>
        <a:bodyPr/>
        <a:lstStyle/>
        <a:p>
          <a:endParaRPr lang="en-US"/>
        </a:p>
      </dgm:t>
    </dgm:pt>
    <dgm:pt modelId="{C0D27FCF-CF69-4D19-8EA8-633918C011AF}">
      <dgm:prSet/>
      <dgm:spPr/>
      <dgm:t>
        <a:bodyPr/>
        <a:lstStyle/>
        <a:p>
          <a:r>
            <a:rPr lang="en-US"/>
            <a:t>Updates from YOUR Program team!</a:t>
          </a:r>
        </a:p>
      </dgm:t>
    </dgm:pt>
    <dgm:pt modelId="{B9378BCE-65A1-48EA-87D2-C1901D55285C}" type="parTrans" cxnId="{0F775832-9A5E-41DA-836D-04EB09EB029D}">
      <dgm:prSet/>
      <dgm:spPr/>
      <dgm:t>
        <a:bodyPr/>
        <a:lstStyle/>
        <a:p>
          <a:endParaRPr lang="en-US"/>
        </a:p>
      </dgm:t>
    </dgm:pt>
    <dgm:pt modelId="{B656ECF6-6EE5-4CFB-A9F8-CAE10B5CB8F4}" type="sibTrans" cxnId="{0F775832-9A5E-41DA-836D-04EB09EB029D}">
      <dgm:prSet/>
      <dgm:spPr/>
      <dgm:t>
        <a:bodyPr/>
        <a:lstStyle/>
        <a:p>
          <a:endParaRPr lang="en-US"/>
        </a:p>
      </dgm:t>
    </dgm:pt>
    <dgm:pt modelId="{CF95E281-02A1-4655-A897-0A0AF9ED6C39}" type="pres">
      <dgm:prSet presAssocID="{37ADEAED-3C3D-448C-93F9-79BF38FF5568}" presName="root" presStyleCnt="0">
        <dgm:presLayoutVars>
          <dgm:dir/>
          <dgm:resizeHandles val="exact"/>
        </dgm:presLayoutVars>
      </dgm:prSet>
      <dgm:spPr/>
    </dgm:pt>
    <dgm:pt modelId="{1473BAF7-C309-4725-9A47-E5A8524B0B9F}" type="pres">
      <dgm:prSet presAssocID="{3167082A-45F0-4AF0-9092-CE26B6634A73}" presName="compNode" presStyleCnt="0"/>
      <dgm:spPr/>
    </dgm:pt>
    <dgm:pt modelId="{7A50CE31-C00C-4D8F-903C-CBFC5C3D3313}" type="pres">
      <dgm:prSet presAssocID="{3167082A-45F0-4AF0-9092-CE26B6634A73}" presName="bgRect" presStyleLbl="bgShp" presStyleIdx="0" presStyleCnt="5"/>
      <dgm:spPr/>
    </dgm:pt>
    <dgm:pt modelId="{6A6952AF-E58A-4D2B-BF2D-BA24025FC487}" type="pres">
      <dgm:prSet presAssocID="{3167082A-45F0-4AF0-9092-CE26B6634A73}" presName="iconRect" presStyleLbl="node1" presStyleIdx="0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89513F2C-F7B3-4216-980C-C085F990A943}" type="pres">
      <dgm:prSet presAssocID="{3167082A-45F0-4AF0-9092-CE26B6634A73}" presName="spaceRect" presStyleCnt="0"/>
      <dgm:spPr/>
    </dgm:pt>
    <dgm:pt modelId="{9D7CD7E7-D148-453B-825F-354B14586DCC}" type="pres">
      <dgm:prSet presAssocID="{3167082A-45F0-4AF0-9092-CE26B6634A73}" presName="parTx" presStyleLbl="revTx" presStyleIdx="0" presStyleCnt="5">
        <dgm:presLayoutVars>
          <dgm:chMax val="0"/>
          <dgm:chPref val="0"/>
        </dgm:presLayoutVars>
      </dgm:prSet>
      <dgm:spPr/>
    </dgm:pt>
    <dgm:pt modelId="{2F87DC4B-8050-405E-86AC-A667DA6EB2FF}" type="pres">
      <dgm:prSet presAssocID="{59490F36-0638-4256-AE08-D4AAF45F8B98}" presName="sibTrans" presStyleCnt="0"/>
      <dgm:spPr/>
    </dgm:pt>
    <dgm:pt modelId="{EB237493-F92B-4477-BDDB-254C638B708B}" type="pres">
      <dgm:prSet presAssocID="{B906A9E0-C5E1-4454-A037-C48ECC727F08}" presName="compNode" presStyleCnt="0"/>
      <dgm:spPr/>
    </dgm:pt>
    <dgm:pt modelId="{BCBA760E-429F-43D3-BEC0-884B0E881C3D}" type="pres">
      <dgm:prSet presAssocID="{B906A9E0-C5E1-4454-A037-C48ECC727F08}" presName="bgRect" presStyleLbl="bgShp" presStyleIdx="1" presStyleCnt="5"/>
      <dgm:spPr/>
    </dgm:pt>
    <dgm:pt modelId="{42C85B86-7ADC-430D-9900-A077ECA9AB86}" type="pres">
      <dgm:prSet presAssocID="{B906A9E0-C5E1-4454-A037-C48ECC727F08}" presName="iconRect" presStyleLbl="node1" presStyleIdx="1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perclip"/>
        </a:ext>
      </dgm:extLst>
    </dgm:pt>
    <dgm:pt modelId="{2372ABF2-3B6E-41A9-9345-4CE776D7BFA1}" type="pres">
      <dgm:prSet presAssocID="{B906A9E0-C5E1-4454-A037-C48ECC727F08}" presName="spaceRect" presStyleCnt="0"/>
      <dgm:spPr/>
    </dgm:pt>
    <dgm:pt modelId="{2AE599E7-3DBF-4EB6-B532-921843F208A9}" type="pres">
      <dgm:prSet presAssocID="{B906A9E0-C5E1-4454-A037-C48ECC727F08}" presName="parTx" presStyleLbl="revTx" presStyleIdx="1" presStyleCnt="5">
        <dgm:presLayoutVars>
          <dgm:chMax val="0"/>
          <dgm:chPref val="0"/>
        </dgm:presLayoutVars>
      </dgm:prSet>
      <dgm:spPr/>
    </dgm:pt>
    <dgm:pt modelId="{317197D2-2B23-4A2F-A81C-DD0A86818886}" type="pres">
      <dgm:prSet presAssocID="{3A85049C-C72F-4303-BCC1-31E9E6DC8152}" presName="sibTrans" presStyleCnt="0"/>
      <dgm:spPr/>
    </dgm:pt>
    <dgm:pt modelId="{0F5B0FCB-5366-4A2C-9B32-AE04A59372DE}" type="pres">
      <dgm:prSet presAssocID="{1F45CD35-24DB-452E-A1B6-33876C4E85AF}" presName="compNode" presStyleCnt="0"/>
      <dgm:spPr/>
    </dgm:pt>
    <dgm:pt modelId="{8C74562A-F0A5-47C3-98F2-9C511D4FA3BB}" type="pres">
      <dgm:prSet presAssocID="{1F45CD35-24DB-452E-A1B6-33876C4E85AF}" presName="bgRect" presStyleLbl="bgShp" presStyleIdx="2" presStyleCnt="5"/>
      <dgm:spPr/>
    </dgm:pt>
    <dgm:pt modelId="{BE6328D2-5993-459E-8D45-7BEB54B24A3B}" type="pres">
      <dgm:prSet presAssocID="{1F45CD35-24DB-452E-A1B6-33876C4E85AF}" presName="iconRect" presStyleLbl="node1" presStyleIdx="2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ke"/>
        </a:ext>
      </dgm:extLst>
    </dgm:pt>
    <dgm:pt modelId="{86826298-92BC-4DEF-883C-304C0D0D6BAB}" type="pres">
      <dgm:prSet presAssocID="{1F45CD35-24DB-452E-A1B6-33876C4E85AF}" presName="spaceRect" presStyleCnt="0"/>
      <dgm:spPr/>
    </dgm:pt>
    <dgm:pt modelId="{AD187AFE-4105-447C-A717-E2ABB9CA2085}" type="pres">
      <dgm:prSet presAssocID="{1F45CD35-24DB-452E-A1B6-33876C4E85AF}" presName="parTx" presStyleLbl="revTx" presStyleIdx="2" presStyleCnt="5">
        <dgm:presLayoutVars>
          <dgm:chMax val="0"/>
          <dgm:chPref val="0"/>
        </dgm:presLayoutVars>
      </dgm:prSet>
      <dgm:spPr/>
    </dgm:pt>
    <dgm:pt modelId="{E1010078-AEB3-49AB-832F-AECA2BB62E05}" type="pres">
      <dgm:prSet presAssocID="{ECA55821-77A9-469C-A41D-02FDF23FA932}" presName="sibTrans" presStyleCnt="0"/>
      <dgm:spPr/>
    </dgm:pt>
    <dgm:pt modelId="{7CC40338-09D3-429E-88E9-7040E1E7D7BC}" type="pres">
      <dgm:prSet presAssocID="{C3292594-C1B3-4E5D-8FA3-A541A289E062}" presName="compNode" presStyleCnt="0"/>
      <dgm:spPr/>
    </dgm:pt>
    <dgm:pt modelId="{7825DAA4-2E54-4CD1-8365-BA5352C3FB83}" type="pres">
      <dgm:prSet presAssocID="{C3292594-C1B3-4E5D-8FA3-A541A289E062}" presName="bgRect" presStyleLbl="bgShp" presStyleIdx="3" presStyleCnt="5"/>
      <dgm:spPr/>
    </dgm:pt>
    <dgm:pt modelId="{81EB81A4-D6A3-4C9A-A84A-82A701457179}" type="pres">
      <dgm:prSet presAssocID="{C3292594-C1B3-4E5D-8FA3-A541A289E062}" presName="iconRect" presStyleLbl="node1" presStyleIdx="3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ble Setting"/>
        </a:ext>
      </dgm:extLst>
    </dgm:pt>
    <dgm:pt modelId="{68CA1BAD-F509-4891-92A0-DAF0E2FE0D9D}" type="pres">
      <dgm:prSet presAssocID="{C3292594-C1B3-4E5D-8FA3-A541A289E062}" presName="spaceRect" presStyleCnt="0"/>
      <dgm:spPr/>
    </dgm:pt>
    <dgm:pt modelId="{EAA1FF55-41FA-495D-AC4A-679D085822BF}" type="pres">
      <dgm:prSet presAssocID="{C3292594-C1B3-4E5D-8FA3-A541A289E062}" presName="parTx" presStyleLbl="revTx" presStyleIdx="3" presStyleCnt="5">
        <dgm:presLayoutVars>
          <dgm:chMax val="0"/>
          <dgm:chPref val="0"/>
        </dgm:presLayoutVars>
      </dgm:prSet>
      <dgm:spPr/>
    </dgm:pt>
    <dgm:pt modelId="{81BF5503-617B-4458-8F4F-1BC0F14651E2}" type="pres">
      <dgm:prSet presAssocID="{9C1F304D-42BB-4CFC-A6FB-7F46A49187DD}" presName="sibTrans" presStyleCnt="0"/>
      <dgm:spPr/>
    </dgm:pt>
    <dgm:pt modelId="{D322DCB1-F2DA-4139-A456-A028C0A5D19B}" type="pres">
      <dgm:prSet presAssocID="{C0D27FCF-CF69-4D19-8EA8-633918C011AF}" presName="compNode" presStyleCnt="0"/>
      <dgm:spPr/>
    </dgm:pt>
    <dgm:pt modelId="{9A573AD1-6674-4B7A-A8CD-C0A974C1B075}" type="pres">
      <dgm:prSet presAssocID="{C0D27FCF-CF69-4D19-8EA8-633918C011AF}" presName="bgRect" presStyleLbl="bgShp" presStyleIdx="4" presStyleCnt="5"/>
      <dgm:spPr/>
    </dgm:pt>
    <dgm:pt modelId="{69C79836-B8FE-48EC-A386-68A5DF387853}" type="pres">
      <dgm:prSet presAssocID="{C0D27FCF-CF69-4D19-8EA8-633918C011AF}" presName="iconRect" presStyleLbl="node1" presStyleIdx="4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are With Person"/>
        </a:ext>
      </dgm:extLst>
    </dgm:pt>
    <dgm:pt modelId="{4A00A274-40DE-4552-AA8A-59C5C8554520}" type="pres">
      <dgm:prSet presAssocID="{C0D27FCF-CF69-4D19-8EA8-633918C011AF}" presName="spaceRect" presStyleCnt="0"/>
      <dgm:spPr/>
    </dgm:pt>
    <dgm:pt modelId="{D2E6A3A3-3891-41EC-8E10-F734F0CF2556}" type="pres">
      <dgm:prSet presAssocID="{C0D27FCF-CF69-4D19-8EA8-633918C011AF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14F71805-E2BB-487A-9987-1EF1CED9A5A7}" type="presOf" srcId="{C3292594-C1B3-4E5D-8FA3-A541A289E062}" destId="{EAA1FF55-41FA-495D-AC4A-679D085822BF}" srcOrd="0" destOrd="0" presId="urn:microsoft.com/office/officeart/2018/2/layout/IconVerticalSolidList"/>
    <dgm:cxn modelId="{912FDE13-077B-417B-A1F2-B3C5DEC920BF}" type="presOf" srcId="{C0D27FCF-CF69-4D19-8EA8-633918C011AF}" destId="{D2E6A3A3-3891-41EC-8E10-F734F0CF2556}" srcOrd="0" destOrd="0" presId="urn:microsoft.com/office/officeart/2018/2/layout/IconVerticalSolidList"/>
    <dgm:cxn modelId="{33C5492F-BFD1-4601-9B41-328927626064}" srcId="{37ADEAED-3C3D-448C-93F9-79BF38FF5568}" destId="{1F45CD35-24DB-452E-A1B6-33876C4E85AF}" srcOrd="2" destOrd="0" parTransId="{63E80A08-4BBF-4C5A-9E83-4862B1C3599F}" sibTransId="{ECA55821-77A9-469C-A41D-02FDF23FA932}"/>
    <dgm:cxn modelId="{0F775832-9A5E-41DA-836D-04EB09EB029D}" srcId="{37ADEAED-3C3D-448C-93F9-79BF38FF5568}" destId="{C0D27FCF-CF69-4D19-8EA8-633918C011AF}" srcOrd="4" destOrd="0" parTransId="{B9378BCE-65A1-48EA-87D2-C1901D55285C}" sibTransId="{B656ECF6-6EE5-4CFB-A9F8-CAE10B5CB8F4}"/>
    <dgm:cxn modelId="{C8267166-8083-40A3-8068-715FA1BD3EEC}" srcId="{37ADEAED-3C3D-448C-93F9-79BF38FF5568}" destId="{B906A9E0-C5E1-4454-A037-C48ECC727F08}" srcOrd="1" destOrd="0" parTransId="{DDEFE715-4CC2-41F7-8A3C-DD0BC0697C4D}" sibTransId="{3A85049C-C72F-4303-BCC1-31E9E6DC8152}"/>
    <dgm:cxn modelId="{730DFA53-25F2-4447-AE23-4C2A981A6841}" type="presOf" srcId="{3167082A-45F0-4AF0-9092-CE26B6634A73}" destId="{9D7CD7E7-D148-453B-825F-354B14586DCC}" srcOrd="0" destOrd="0" presId="urn:microsoft.com/office/officeart/2018/2/layout/IconVerticalSolidList"/>
    <dgm:cxn modelId="{FC1BED58-032B-4543-8F05-7052F2E44649}" type="presOf" srcId="{1F45CD35-24DB-452E-A1B6-33876C4E85AF}" destId="{AD187AFE-4105-447C-A717-E2ABB9CA2085}" srcOrd="0" destOrd="0" presId="urn:microsoft.com/office/officeart/2018/2/layout/IconVerticalSolidList"/>
    <dgm:cxn modelId="{007B8C8D-2754-4986-AD05-FB35568463B9}" type="presOf" srcId="{B906A9E0-C5E1-4454-A037-C48ECC727F08}" destId="{2AE599E7-3DBF-4EB6-B532-921843F208A9}" srcOrd="0" destOrd="0" presId="urn:microsoft.com/office/officeart/2018/2/layout/IconVerticalSolidList"/>
    <dgm:cxn modelId="{3ECA8190-B914-4CCC-833B-35B1B55398BD}" srcId="{37ADEAED-3C3D-448C-93F9-79BF38FF5568}" destId="{C3292594-C1B3-4E5D-8FA3-A541A289E062}" srcOrd="3" destOrd="0" parTransId="{21A26077-9806-427D-8CFF-3D40EA6CD43E}" sibTransId="{9C1F304D-42BB-4CFC-A6FB-7F46A49187DD}"/>
    <dgm:cxn modelId="{155EAF95-5BDD-4C27-83A7-551857725144}" type="presOf" srcId="{37ADEAED-3C3D-448C-93F9-79BF38FF5568}" destId="{CF95E281-02A1-4655-A897-0A0AF9ED6C39}" srcOrd="0" destOrd="0" presId="urn:microsoft.com/office/officeart/2018/2/layout/IconVerticalSolidList"/>
    <dgm:cxn modelId="{3B8883E4-0B8D-4F91-AEDC-637B72695056}" srcId="{37ADEAED-3C3D-448C-93F9-79BF38FF5568}" destId="{3167082A-45F0-4AF0-9092-CE26B6634A73}" srcOrd="0" destOrd="0" parTransId="{0EFF8172-7978-4BFD-96A3-8193A5879E74}" sibTransId="{59490F36-0638-4256-AE08-D4AAF45F8B98}"/>
    <dgm:cxn modelId="{76DF4482-2C7E-46A3-88F8-6BFB7E967099}" type="presParOf" srcId="{CF95E281-02A1-4655-A897-0A0AF9ED6C39}" destId="{1473BAF7-C309-4725-9A47-E5A8524B0B9F}" srcOrd="0" destOrd="0" presId="urn:microsoft.com/office/officeart/2018/2/layout/IconVerticalSolidList"/>
    <dgm:cxn modelId="{1BF3F667-9DC0-4A6C-AC9E-F0828609E1FD}" type="presParOf" srcId="{1473BAF7-C309-4725-9A47-E5A8524B0B9F}" destId="{7A50CE31-C00C-4D8F-903C-CBFC5C3D3313}" srcOrd="0" destOrd="0" presId="urn:microsoft.com/office/officeart/2018/2/layout/IconVerticalSolidList"/>
    <dgm:cxn modelId="{1DDD3BEC-7BA7-44F4-8FC4-83F3FF9B8052}" type="presParOf" srcId="{1473BAF7-C309-4725-9A47-E5A8524B0B9F}" destId="{6A6952AF-E58A-4D2B-BF2D-BA24025FC487}" srcOrd="1" destOrd="0" presId="urn:microsoft.com/office/officeart/2018/2/layout/IconVerticalSolidList"/>
    <dgm:cxn modelId="{620F370D-B1E5-4EB7-9F5E-B97CF93C203E}" type="presParOf" srcId="{1473BAF7-C309-4725-9A47-E5A8524B0B9F}" destId="{89513F2C-F7B3-4216-980C-C085F990A943}" srcOrd="2" destOrd="0" presId="urn:microsoft.com/office/officeart/2018/2/layout/IconVerticalSolidList"/>
    <dgm:cxn modelId="{2EE97FCE-CD66-437D-BD83-043628B48F7A}" type="presParOf" srcId="{1473BAF7-C309-4725-9A47-E5A8524B0B9F}" destId="{9D7CD7E7-D148-453B-825F-354B14586DCC}" srcOrd="3" destOrd="0" presId="urn:microsoft.com/office/officeart/2018/2/layout/IconVerticalSolidList"/>
    <dgm:cxn modelId="{C2A0AA08-4DC8-4C6E-B63D-5711E5F33126}" type="presParOf" srcId="{CF95E281-02A1-4655-A897-0A0AF9ED6C39}" destId="{2F87DC4B-8050-405E-86AC-A667DA6EB2FF}" srcOrd="1" destOrd="0" presId="urn:microsoft.com/office/officeart/2018/2/layout/IconVerticalSolidList"/>
    <dgm:cxn modelId="{47B0AEFC-9A09-4874-AD4F-562EE69AB829}" type="presParOf" srcId="{CF95E281-02A1-4655-A897-0A0AF9ED6C39}" destId="{EB237493-F92B-4477-BDDB-254C638B708B}" srcOrd="2" destOrd="0" presId="urn:microsoft.com/office/officeart/2018/2/layout/IconVerticalSolidList"/>
    <dgm:cxn modelId="{04AC72BD-21AE-443B-9FC5-819D87BF1634}" type="presParOf" srcId="{EB237493-F92B-4477-BDDB-254C638B708B}" destId="{BCBA760E-429F-43D3-BEC0-884B0E881C3D}" srcOrd="0" destOrd="0" presId="urn:microsoft.com/office/officeart/2018/2/layout/IconVerticalSolidList"/>
    <dgm:cxn modelId="{B538E214-C0C9-42A8-BA75-E5C413D9A699}" type="presParOf" srcId="{EB237493-F92B-4477-BDDB-254C638B708B}" destId="{42C85B86-7ADC-430D-9900-A077ECA9AB86}" srcOrd="1" destOrd="0" presId="urn:microsoft.com/office/officeart/2018/2/layout/IconVerticalSolidList"/>
    <dgm:cxn modelId="{00579F3C-4DF5-4239-A397-90E793E648B8}" type="presParOf" srcId="{EB237493-F92B-4477-BDDB-254C638B708B}" destId="{2372ABF2-3B6E-41A9-9345-4CE776D7BFA1}" srcOrd="2" destOrd="0" presId="urn:microsoft.com/office/officeart/2018/2/layout/IconVerticalSolidList"/>
    <dgm:cxn modelId="{A700C898-1FFF-4DE7-A00B-79222CF614BB}" type="presParOf" srcId="{EB237493-F92B-4477-BDDB-254C638B708B}" destId="{2AE599E7-3DBF-4EB6-B532-921843F208A9}" srcOrd="3" destOrd="0" presId="urn:microsoft.com/office/officeart/2018/2/layout/IconVerticalSolidList"/>
    <dgm:cxn modelId="{0304EAFF-2E07-4373-BDD1-2BF81DE7CCCB}" type="presParOf" srcId="{CF95E281-02A1-4655-A897-0A0AF9ED6C39}" destId="{317197D2-2B23-4A2F-A81C-DD0A86818886}" srcOrd="3" destOrd="0" presId="urn:microsoft.com/office/officeart/2018/2/layout/IconVerticalSolidList"/>
    <dgm:cxn modelId="{AD013B51-B616-4AF3-A176-B86FBB54836D}" type="presParOf" srcId="{CF95E281-02A1-4655-A897-0A0AF9ED6C39}" destId="{0F5B0FCB-5366-4A2C-9B32-AE04A59372DE}" srcOrd="4" destOrd="0" presId="urn:microsoft.com/office/officeart/2018/2/layout/IconVerticalSolidList"/>
    <dgm:cxn modelId="{A0F57907-BCED-4392-89CC-3E7C84C4F56D}" type="presParOf" srcId="{0F5B0FCB-5366-4A2C-9B32-AE04A59372DE}" destId="{8C74562A-F0A5-47C3-98F2-9C511D4FA3BB}" srcOrd="0" destOrd="0" presId="urn:microsoft.com/office/officeart/2018/2/layout/IconVerticalSolidList"/>
    <dgm:cxn modelId="{FC64D819-3313-4063-A8C0-ECAECA47E85E}" type="presParOf" srcId="{0F5B0FCB-5366-4A2C-9B32-AE04A59372DE}" destId="{BE6328D2-5993-459E-8D45-7BEB54B24A3B}" srcOrd="1" destOrd="0" presId="urn:microsoft.com/office/officeart/2018/2/layout/IconVerticalSolidList"/>
    <dgm:cxn modelId="{16181C21-91A4-414A-98C9-260F32707C02}" type="presParOf" srcId="{0F5B0FCB-5366-4A2C-9B32-AE04A59372DE}" destId="{86826298-92BC-4DEF-883C-304C0D0D6BAB}" srcOrd="2" destOrd="0" presId="urn:microsoft.com/office/officeart/2018/2/layout/IconVerticalSolidList"/>
    <dgm:cxn modelId="{80E6AA08-AE2D-4AD1-98AE-C6A561C54656}" type="presParOf" srcId="{0F5B0FCB-5366-4A2C-9B32-AE04A59372DE}" destId="{AD187AFE-4105-447C-A717-E2ABB9CA2085}" srcOrd="3" destOrd="0" presId="urn:microsoft.com/office/officeart/2018/2/layout/IconVerticalSolidList"/>
    <dgm:cxn modelId="{9A8F40FE-51CF-4611-B26D-48DFC6A1EDA0}" type="presParOf" srcId="{CF95E281-02A1-4655-A897-0A0AF9ED6C39}" destId="{E1010078-AEB3-49AB-832F-AECA2BB62E05}" srcOrd="5" destOrd="0" presId="urn:microsoft.com/office/officeart/2018/2/layout/IconVerticalSolidList"/>
    <dgm:cxn modelId="{3E2C3C4A-8F12-4853-9E35-F6E84F36F457}" type="presParOf" srcId="{CF95E281-02A1-4655-A897-0A0AF9ED6C39}" destId="{7CC40338-09D3-429E-88E9-7040E1E7D7BC}" srcOrd="6" destOrd="0" presId="urn:microsoft.com/office/officeart/2018/2/layout/IconVerticalSolidList"/>
    <dgm:cxn modelId="{1638A56A-9807-4B75-9653-EAB7F727EE07}" type="presParOf" srcId="{7CC40338-09D3-429E-88E9-7040E1E7D7BC}" destId="{7825DAA4-2E54-4CD1-8365-BA5352C3FB83}" srcOrd="0" destOrd="0" presId="urn:microsoft.com/office/officeart/2018/2/layout/IconVerticalSolidList"/>
    <dgm:cxn modelId="{7C0DEBF9-E9FA-4887-8E3D-EF2B66DBD122}" type="presParOf" srcId="{7CC40338-09D3-429E-88E9-7040E1E7D7BC}" destId="{81EB81A4-D6A3-4C9A-A84A-82A701457179}" srcOrd="1" destOrd="0" presId="urn:microsoft.com/office/officeart/2018/2/layout/IconVerticalSolidList"/>
    <dgm:cxn modelId="{567AB203-5B4F-497A-83C3-7A7F63EC0C28}" type="presParOf" srcId="{7CC40338-09D3-429E-88E9-7040E1E7D7BC}" destId="{68CA1BAD-F509-4891-92A0-DAF0E2FE0D9D}" srcOrd="2" destOrd="0" presId="urn:microsoft.com/office/officeart/2018/2/layout/IconVerticalSolidList"/>
    <dgm:cxn modelId="{D73B1D12-5048-40FC-BD31-CFE8D37AA692}" type="presParOf" srcId="{7CC40338-09D3-429E-88E9-7040E1E7D7BC}" destId="{EAA1FF55-41FA-495D-AC4A-679D085822BF}" srcOrd="3" destOrd="0" presId="urn:microsoft.com/office/officeart/2018/2/layout/IconVerticalSolidList"/>
    <dgm:cxn modelId="{573C0854-1E20-47B7-A4D0-CF1AD9693D12}" type="presParOf" srcId="{CF95E281-02A1-4655-A897-0A0AF9ED6C39}" destId="{81BF5503-617B-4458-8F4F-1BC0F14651E2}" srcOrd="7" destOrd="0" presId="urn:microsoft.com/office/officeart/2018/2/layout/IconVerticalSolidList"/>
    <dgm:cxn modelId="{24A3E747-2C33-4E41-82A2-41812928F032}" type="presParOf" srcId="{CF95E281-02A1-4655-A897-0A0AF9ED6C39}" destId="{D322DCB1-F2DA-4139-A456-A028C0A5D19B}" srcOrd="8" destOrd="0" presId="urn:microsoft.com/office/officeart/2018/2/layout/IconVerticalSolidList"/>
    <dgm:cxn modelId="{8D118878-1FE3-4DB1-8118-56B3AA314201}" type="presParOf" srcId="{D322DCB1-F2DA-4139-A456-A028C0A5D19B}" destId="{9A573AD1-6674-4B7A-A8CD-C0A974C1B075}" srcOrd="0" destOrd="0" presId="urn:microsoft.com/office/officeart/2018/2/layout/IconVerticalSolidList"/>
    <dgm:cxn modelId="{EEF9C22F-2F73-4B81-97EA-F76A279D4933}" type="presParOf" srcId="{D322DCB1-F2DA-4139-A456-A028C0A5D19B}" destId="{69C79836-B8FE-48EC-A386-68A5DF387853}" srcOrd="1" destOrd="0" presId="urn:microsoft.com/office/officeart/2018/2/layout/IconVerticalSolidList"/>
    <dgm:cxn modelId="{D0B47345-4FAA-4A05-891E-36FE1779F794}" type="presParOf" srcId="{D322DCB1-F2DA-4139-A456-A028C0A5D19B}" destId="{4A00A274-40DE-4552-AA8A-59C5C8554520}" srcOrd="2" destOrd="0" presId="urn:microsoft.com/office/officeart/2018/2/layout/IconVerticalSolidList"/>
    <dgm:cxn modelId="{8DCF0D47-1033-41AC-B397-8797D9F6B65E}" type="presParOf" srcId="{D322DCB1-F2DA-4139-A456-A028C0A5D19B}" destId="{D2E6A3A3-3891-41EC-8E10-F734F0CF255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D7D876-3D0D-43E0-838E-4519F82B6992}" type="doc">
      <dgm:prSet loTypeId="urn:microsoft.com/office/officeart/2017/3/layout/HorizontalLabelsTimeline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22BEF12-8737-4D82-95C6-CF5D35C3DB3D}">
      <dgm:prSet/>
      <dgm:spPr/>
      <dgm:t>
        <a:bodyPr/>
        <a:lstStyle/>
        <a:p>
          <a:pPr>
            <a:defRPr b="1"/>
          </a:pPr>
          <a:r>
            <a:rPr lang="en-US"/>
            <a:t>1:00 PM</a:t>
          </a:r>
        </a:p>
      </dgm:t>
    </dgm:pt>
    <dgm:pt modelId="{556099E4-1699-4421-B2E1-F567FB9CCB8B}" type="parTrans" cxnId="{FF5FB922-9DA3-4BF3-914A-D14FFD8E7C5A}">
      <dgm:prSet/>
      <dgm:spPr/>
      <dgm:t>
        <a:bodyPr/>
        <a:lstStyle/>
        <a:p>
          <a:endParaRPr lang="en-US"/>
        </a:p>
      </dgm:t>
    </dgm:pt>
    <dgm:pt modelId="{C5E241F9-B139-453A-ACE6-3B09243A42D2}" type="sibTrans" cxnId="{FF5FB922-9DA3-4BF3-914A-D14FFD8E7C5A}">
      <dgm:prSet/>
      <dgm:spPr/>
      <dgm:t>
        <a:bodyPr/>
        <a:lstStyle/>
        <a:p>
          <a:endParaRPr lang="en-US"/>
        </a:p>
      </dgm:t>
    </dgm:pt>
    <dgm:pt modelId="{502BD138-F5D0-40AB-B2EA-6096A210D19F}">
      <dgm:prSet/>
      <dgm:spPr/>
      <dgm:t>
        <a:bodyPr/>
        <a:lstStyle/>
        <a:p>
          <a:r>
            <a:rPr lang="en-US"/>
            <a:t>Red Oak, Dogwood, Red Cedar, Holly</a:t>
          </a:r>
        </a:p>
      </dgm:t>
    </dgm:pt>
    <dgm:pt modelId="{877CE21C-530D-4A8A-B709-0BDD6170D856}" type="parTrans" cxnId="{25F08D4D-A0C5-4D5A-9C21-460EE5ED3474}">
      <dgm:prSet/>
      <dgm:spPr/>
      <dgm:t>
        <a:bodyPr/>
        <a:lstStyle/>
        <a:p>
          <a:endParaRPr lang="en-US"/>
        </a:p>
      </dgm:t>
    </dgm:pt>
    <dgm:pt modelId="{40CDD1DF-EB3A-4265-A604-4B53DFA1E20C}" type="sibTrans" cxnId="{25F08D4D-A0C5-4D5A-9C21-460EE5ED3474}">
      <dgm:prSet/>
      <dgm:spPr/>
      <dgm:t>
        <a:bodyPr/>
        <a:lstStyle/>
        <a:p>
          <a:endParaRPr lang="en-US"/>
        </a:p>
      </dgm:t>
    </dgm:pt>
    <dgm:pt modelId="{D8234CD6-ED45-4A7D-A67F-8BA3FC21B97D}">
      <dgm:prSet/>
      <dgm:spPr/>
      <dgm:t>
        <a:bodyPr/>
        <a:lstStyle/>
        <a:p>
          <a:pPr>
            <a:defRPr b="1"/>
          </a:pPr>
          <a:r>
            <a:rPr lang="en-US"/>
            <a:t>1:30 PM</a:t>
          </a:r>
        </a:p>
      </dgm:t>
    </dgm:pt>
    <dgm:pt modelId="{09DAE33F-E1D6-4BF5-BD3E-0446B8B975FA}" type="parTrans" cxnId="{B28BD09C-32FF-4DB8-B827-79101A702E1F}">
      <dgm:prSet/>
      <dgm:spPr/>
      <dgm:t>
        <a:bodyPr/>
        <a:lstStyle/>
        <a:p>
          <a:endParaRPr lang="en-US"/>
        </a:p>
      </dgm:t>
    </dgm:pt>
    <dgm:pt modelId="{61A5C551-0518-432A-BF0B-79940D4DF4B5}" type="sibTrans" cxnId="{B28BD09C-32FF-4DB8-B827-79101A702E1F}">
      <dgm:prSet/>
      <dgm:spPr/>
      <dgm:t>
        <a:bodyPr/>
        <a:lstStyle/>
        <a:p>
          <a:endParaRPr lang="en-US"/>
        </a:p>
      </dgm:t>
    </dgm:pt>
    <dgm:pt modelId="{8029B076-2D41-484B-8D73-8F44EB9120DD}">
      <dgm:prSet/>
      <dgm:spPr/>
      <dgm:t>
        <a:bodyPr/>
        <a:lstStyle/>
        <a:p>
          <a:r>
            <a:rPr lang="en-US"/>
            <a:t>Sweetgum, Poplar, Maple, Sassafrass</a:t>
          </a:r>
        </a:p>
      </dgm:t>
    </dgm:pt>
    <dgm:pt modelId="{AD1E15F1-B535-4023-8ACB-04F51E4145C4}" type="parTrans" cxnId="{266580B3-66E1-4630-8FB9-7DA51A949FB1}">
      <dgm:prSet/>
      <dgm:spPr/>
      <dgm:t>
        <a:bodyPr/>
        <a:lstStyle/>
        <a:p>
          <a:endParaRPr lang="en-US"/>
        </a:p>
      </dgm:t>
    </dgm:pt>
    <dgm:pt modelId="{2525AAD3-508E-4C1D-8166-604480C2F1F1}" type="sibTrans" cxnId="{266580B3-66E1-4630-8FB9-7DA51A949FB1}">
      <dgm:prSet/>
      <dgm:spPr/>
      <dgm:t>
        <a:bodyPr/>
        <a:lstStyle/>
        <a:p>
          <a:endParaRPr lang="en-US"/>
        </a:p>
      </dgm:t>
    </dgm:pt>
    <dgm:pt modelId="{12582A96-D152-4CC1-A45B-1CA8AC058A16}">
      <dgm:prSet/>
      <dgm:spPr/>
      <dgm:t>
        <a:bodyPr/>
        <a:lstStyle/>
        <a:p>
          <a:pPr>
            <a:defRPr b="1"/>
          </a:pPr>
          <a:r>
            <a:rPr lang="en-US"/>
            <a:t>2:00 PM</a:t>
          </a:r>
        </a:p>
      </dgm:t>
    </dgm:pt>
    <dgm:pt modelId="{9EB05D12-269B-405C-96AF-F0141F183186}" type="parTrans" cxnId="{4AEBF418-814C-4D92-8110-8293CA37C6FF}">
      <dgm:prSet/>
      <dgm:spPr/>
      <dgm:t>
        <a:bodyPr/>
        <a:lstStyle/>
        <a:p>
          <a:endParaRPr lang="en-US"/>
        </a:p>
      </dgm:t>
    </dgm:pt>
    <dgm:pt modelId="{6239C0FC-6B0F-4B6C-A06C-60EC2DB6FB1B}" type="sibTrans" cxnId="{4AEBF418-814C-4D92-8110-8293CA37C6FF}">
      <dgm:prSet/>
      <dgm:spPr/>
      <dgm:t>
        <a:bodyPr/>
        <a:lstStyle/>
        <a:p>
          <a:endParaRPr lang="en-US"/>
        </a:p>
      </dgm:t>
    </dgm:pt>
    <dgm:pt modelId="{8F9E7E89-0A43-4CF4-B98B-BCE7D76398DF}">
      <dgm:prSet/>
      <dgm:spPr/>
      <dgm:t>
        <a:bodyPr/>
        <a:lstStyle/>
        <a:p>
          <a:r>
            <a:rPr lang="en-US"/>
            <a:t>Loblolly, Ash, Magnolia, Persimmon</a:t>
          </a:r>
        </a:p>
      </dgm:t>
    </dgm:pt>
    <dgm:pt modelId="{53C1D038-CB64-4D9B-84F7-10BCAA59B1DF}" type="parTrans" cxnId="{BF6AD997-C4A3-4ED8-9B4A-E2E9B286C38B}">
      <dgm:prSet/>
      <dgm:spPr/>
      <dgm:t>
        <a:bodyPr/>
        <a:lstStyle/>
        <a:p>
          <a:endParaRPr lang="en-US"/>
        </a:p>
      </dgm:t>
    </dgm:pt>
    <dgm:pt modelId="{A930AD3C-4487-4BA9-B903-C6A532A2BD79}" type="sibTrans" cxnId="{BF6AD997-C4A3-4ED8-9B4A-E2E9B286C38B}">
      <dgm:prSet/>
      <dgm:spPr/>
      <dgm:t>
        <a:bodyPr/>
        <a:lstStyle/>
        <a:p>
          <a:endParaRPr lang="en-US"/>
        </a:p>
      </dgm:t>
    </dgm:pt>
    <dgm:pt modelId="{D322D80C-6494-4CC5-A784-F6BECC16F175}">
      <dgm:prSet/>
      <dgm:spPr/>
      <dgm:t>
        <a:bodyPr/>
        <a:lstStyle/>
        <a:p>
          <a:pPr>
            <a:defRPr b="1"/>
          </a:pPr>
          <a:r>
            <a:rPr lang="en-US"/>
            <a:t>2:30 PM</a:t>
          </a:r>
        </a:p>
      </dgm:t>
    </dgm:pt>
    <dgm:pt modelId="{F35B2231-BBB2-4DC4-9FB5-7D14DC4FF70B}" type="parTrans" cxnId="{372012DC-E5A3-4B09-8DE1-7ECD5D43EB04}">
      <dgm:prSet/>
      <dgm:spPr/>
      <dgm:t>
        <a:bodyPr/>
        <a:lstStyle/>
        <a:p>
          <a:endParaRPr lang="en-US"/>
        </a:p>
      </dgm:t>
    </dgm:pt>
    <dgm:pt modelId="{7F85FE35-C486-45EC-9D83-DBFD7FADE9D7}" type="sibTrans" cxnId="{372012DC-E5A3-4B09-8DE1-7ECD5D43EB04}">
      <dgm:prSet/>
      <dgm:spPr/>
      <dgm:t>
        <a:bodyPr/>
        <a:lstStyle/>
        <a:p>
          <a:endParaRPr lang="en-US"/>
        </a:p>
      </dgm:t>
    </dgm:pt>
    <dgm:pt modelId="{E5FD0A78-406A-49D3-AC0E-2F4D7A8D52C0}">
      <dgm:prSet/>
      <dgm:spPr/>
      <dgm:t>
        <a:bodyPr/>
        <a:lstStyle/>
        <a:p>
          <a:r>
            <a:rPr lang="en-US"/>
            <a:t>Hickory, Beech, Longleaf</a:t>
          </a:r>
        </a:p>
      </dgm:t>
    </dgm:pt>
    <dgm:pt modelId="{E5A0CDF7-D042-4DBD-8E3D-DD48C294B98D}" type="parTrans" cxnId="{E862D17D-3373-47B5-BD26-7A96C3022279}">
      <dgm:prSet/>
      <dgm:spPr/>
      <dgm:t>
        <a:bodyPr/>
        <a:lstStyle/>
        <a:p>
          <a:endParaRPr lang="en-US"/>
        </a:p>
      </dgm:t>
    </dgm:pt>
    <dgm:pt modelId="{BC7586E7-220E-4004-AE4F-DFE5DED27962}" type="sibTrans" cxnId="{E862D17D-3373-47B5-BD26-7A96C3022279}">
      <dgm:prSet/>
      <dgm:spPr/>
      <dgm:t>
        <a:bodyPr/>
        <a:lstStyle/>
        <a:p>
          <a:endParaRPr lang="en-US"/>
        </a:p>
      </dgm:t>
    </dgm:pt>
    <dgm:pt modelId="{A93644EA-11B4-46EE-A5F9-5371F69B7D47}" type="pres">
      <dgm:prSet presAssocID="{0ED7D876-3D0D-43E0-838E-4519F82B6992}" presName="root" presStyleCnt="0">
        <dgm:presLayoutVars>
          <dgm:chMax/>
          <dgm:chPref/>
          <dgm:animLvl val="lvl"/>
        </dgm:presLayoutVars>
      </dgm:prSet>
      <dgm:spPr/>
    </dgm:pt>
    <dgm:pt modelId="{333E7369-7235-418E-B68C-AD9DACA66067}" type="pres">
      <dgm:prSet presAssocID="{0ED7D876-3D0D-43E0-838E-4519F82B6992}" presName="divider" presStyleLbl="fgAcc1" presStyleIdx="0" presStyleCnt="1"/>
      <dgm:spPr/>
    </dgm:pt>
    <dgm:pt modelId="{B2662F39-B0BE-4EF2-9100-DCDEB804E5CD}" type="pres">
      <dgm:prSet presAssocID="{0ED7D876-3D0D-43E0-838E-4519F82B6992}" presName="nodes" presStyleCnt="0">
        <dgm:presLayoutVars>
          <dgm:chMax/>
          <dgm:chPref/>
          <dgm:animLvl val="lvl"/>
        </dgm:presLayoutVars>
      </dgm:prSet>
      <dgm:spPr/>
    </dgm:pt>
    <dgm:pt modelId="{5F87289A-3A74-4681-A831-1F8432CD6C65}" type="pres">
      <dgm:prSet presAssocID="{E22BEF12-8737-4D82-95C6-CF5D35C3DB3D}" presName="composite" presStyleCnt="0"/>
      <dgm:spPr/>
    </dgm:pt>
    <dgm:pt modelId="{127BFF47-4123-484D-A3EB-544003F2C03D}" type="pres">
      <dgm:prSet presAssocID="{E22BEF12-8737-4D82-95C6-CF5D35C3DB3D}" presName="L1TextContainer" presStyleLbl="alignNode1" presStyleIdx="0" presStyleCnt="4">
        <dgm:presLayoutVars>
          <dgm:chMax val="1"/>
          <dgm:chPref val="1"/>
          <dgm:bulletEnabled val="1"/>
        </dgm:presLayoutVars>
      </dgm:prSet>
      <dgm:spPr/>
    </dgm:pt>
    <dgm:pt modelId="{AE6C2362-CA7C-46F3-89A5-144404AD85F3}" type="pres">
      <dgm:prSet presAssocID="{E22BEF12-8737-4D82-95C6-CF5D35C3DB3D}" presName="L2TextContainerWrapper" presStyleCnt="0">
        <dgm:presLayoutVars>
          <dgm:bulletEnabled val="1"/>
        </dgm:presLayoutVars>
      </dgm:prSet>
      <dgm:spPr/>
    </dgm:pt>
    <dgm:pt modelId="{58B165AC-410F-4F9E-823E-6928E1768560}" type="pres">
      <dgm:prSet presAssocID="{E22BEF12-8737-4D82-95C6-CF5D35C3DB3D}" presName="L2TextContainer" presStyleLbl="bgAccFollowNode1" presStyleIdx="0" presStyleCnt="4"/>
      <dgm:spPr/>
    </dgm:pt>
    <dgm:pt modelId="{51E056D2-7CA9-45C3-88A1-B0C780D1FA7D}" type="pres">
      <dgm:prSet presAssocID="{E22BEF12-8737-4D82-95C6-CF5D35C3DB3D}" presName="FlexibleEmptyPlaceHolder" presStyleCnt="0"/>
      <dgm:spPr/>
    </dgm:pt>
    <dgm:pt modelId="{B494E6B8-D954-4BE7-9F98-42D9BE217364}" type="pres">
      <dgm:prSet presAssocID="{E22BEF12-8737-4D82-95C6-CF5D35C3DB3D}" presName="ConnectLine" presStyleLbl="sibTrans1D1" presStyleIdx="0" presStyleCnt="4"/>
      <dgm:spPr/>
    </dgm:pt>
    <dgm:pt modelId="{335EC6D9-2FF4-46E5-B102-1A7F43D7FB8C}" type="pres">
      <dgm:prSet presAssocID="{E22BEF12-8737-4D82-95C6-CF5D35C3DB3D}" presName="ConnectorPoint" presStyleLbl="node1" presStyleIdx="0" presStyleCnt="4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990B55A2-1493-4D35-AE4C-FBDAD24F6B2D}" type="pres">
      <dgm:prSet presAssocID="{E22BEF12-8737-4D82-95C6-CF5D35C3DB3D}" presName="EmptyPlaceHolder" presStyleCnt="0"/>
      <dgm:spPr/>
    </dgm:pt>
    <dgm:pt modelId="{96EA8038-3558-4EF5-A2FD-D3173F8C14B8}" type="pres">
      <dgm:prSet presAssocID="{C5E241F9-B139-453A-ACE6-3B09243A42D2}" presName="spaceBetweenRectangles" presStyleCnt="0"/>
      <dgm:spPr/>
    </dgm:pt>
    <dgm:pt modelId="{59A708BF-1165-444E-8E1B-D0B0828020C8}" type="pres">
      <dgm:prSet presAssocID="{D8234CD6-ED45-4A7D-A67F-8BA3FC21B97D}" presName="composite" presStyleCnt="0"/>
      <dgm:spPr/>
    </dgm:pt>
    <dgm:pt modelId="{EA6A764E-723A-4B69-857F-1D9E8A4D1917}" type="pres">
      <dgm:prSet presAssocID="{D8234CD6-ED45-4A7D-A67F-8BA3FC21B97D}" presName="L1TextContainer" presStyleLbl="alignNode1" presStyleIdx="1" presStyleCnt="4">
        <dgm:presLayoutVars>
          <dgm:chMax val="1"/>
          <dgm:chPref val="1"/>
          <dgm:bulletEnabled val="1"/>
        </dgm:presLayoutVars>
      </dgm:prSet>
      <dgm:spPr/>
    </dgm:pt>
    <dgm:pt modelId="{39BC9EF6-C789-4416-8967-EC71B46251E3}" type="pres">
      <dgm:prSet presAssocID="{D8234CD6-ED45-4A7D-A67F-8BA3FC21B97D}" presName="L2TextContainerWrapper" presStyleCnt="0">
        <dgm:presLayoutVars>
          <dgm:bulletEnabled val="1"/>
        </dgm:presLayoutVars>
      </dgm:prSet>
      <dgm:spPr/>
    </dgm:pt>
    <dgm:pt modelId="{250E072C-07E1-4B89-B6F9-95C951F3E9F0}" type="pres">
      <dgm:prSet presAssocID="{D8234CD6-ED45-4A7D-A67F-8BA3FC21B97D}" presName="L2TextContainer" presStyleLbl="bgAccFollowNode1" presStyleIdx="1" presStyleCnt="4"/>
      <dgm:spPr/>
    </dgm:pt>
    <dgm:pt modelId="{35D8D9D5-8B98-4189-975E-4586D00D995E}" type="pres">
      <dgm:prSet presAssocID="{D8234CD6-ED45-4A7D-A67F-8BA3FC21B97D}" presName="FlexibleEmptyPlaceHolder" presStyleCnt="0"/>
      <dgm:spPr/>
    </dgm:pt>
    <dgm:pt modelId="{A8BF9825-D96D-45BC-8E6C-397C4B66CFEC}" type="pres">
      <dgm:prSet presAssocID="{D8234CD6-ED45-4A7D-A67F-8BA3FC21B97D}" presName="ConnectLine" presStyleLbl="sibTrans1D1" presStyleIdx="1" presStyleCnt="4"/>
      <dgm:spPr/>
    </dgm:pt>
    <dgm:pt modelId="{3074B8F0-7D22-4EBA-A1DF-111AFACA212C}" type="pres">
      <dgm:prSet presAssocID="{D8234CD6-ED45-4A7D-A67F-8BA3FC21B97D}" presName="ConnectorPoint" presStyleLbl="node1" presStyleIdx="1" presStyleCnt="4"/>
      <dgm:spPr>
        <a:solidFill>
          <a:schemeClr val="accent2">
            <a:hueOff val="2147871"/>
            <a:satOff val="-6164"/>
            <a:lumOff val="-987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F0A49B1E-6A00-4157-B4BC-227EE77C4F39}" type="pres">
      <dgm:prSet presAssocID="{D8234CD6-ED45-4A7D-A67F-8BA3FC21B97D}" presName="EmptyPlaceHolder" presStyleCnt="0"/>
      <dgm:spPr/>
    </dgm:pt>
    <dgm:pt modelId="{25507761-D393-4B23-A5DA-7742E2551D28}" type="pres">
      <dgm:prSet presAssocID="{61A5C551-0518-432A-BF0B-79940D4DF4B5}" presName="spaceBetweenRectangles" presStyleCnt="0"/>
      <dgm:spPr/>
    </dgm:pt>
    <dgm:pt modelId="{BC8CDEE0-C5EB-4EC0-A08F-C222B0722A26}" type="pres">
      <dgm:prSet presAssocID="{12582A96-D152-4CC1-A45B-1CA8AC058A16}" presName="composite" presStyleCnt="0"/>
      <dgm:spPr/>
    </dgm:pt>
    <dgm:pt modelId="{D734C8C9-EBF2-4D71-A482-086108862C38}" type="pres">
      <dgm:prSet presAssocID="{12582A96-D152-4CC1-A45B-1CA8AC058A16}" presName="L1TextContainer" presStyleLbl="alignNode1" presStyleIdx="2" presStyleCnt="4">
        <dgm:presLayoutVars>
          <dgm:chMax val="1"/>
          <dgm:chPref val="1"/>
          <dgm:bulletEnabled val="1"/>
        </dgm:presLayoutVars>
      </dgm:prSet>
      <dgm:spPr/>
    </dgm:pt>
    <dgm:pt modelId="{946A5E43-6CBC-49F2-804A-5D74F52866CE}" type="pres">
      <dgm:prSet presAssocID="{12582A96-D152-4CC1-A45B-1CA8AC058A16}" presName="L2TextContainerWrapper" presStyleCnt="0">
        <dgm:presLayoutVars>
          <dgm:bulletEnabled val="1"/>
        </dgm:presLayoutVars>
      </dgm:prSet>
      <dgm:spPr/>
    </dgm:pt>
    <dgm:pt modelId="{E5728EFA-3390-4A84-9B53-A5F6B1F47D1E}" type="pres">
      <dgm:prSet presAssocID="{12582A96-D152-4CC1-A45B-1CA8AC058A16}" presName="L2TextContainer" presStyleLbl="bgAccFollowNode1" presStyleIdx="2" presStyleCnt="4"/>
      <dgm:spPr/>
    </dgm:pt>
    <dgm:pt modelId="{AFF1353E-143A-4494-B80E-80DC36C1FC07}" type="pres">
      <dgm:prSet presAssocID="{12582A96-D152-4CC1-A45B-1CA8AC058A16}" presName="FlexibleEmptyPlaceHolder" presStyleCnt="0"/>
      <dgm:spPr/>
    </dgm:pt>
    <dgm:pt modelId="{2103B443-B9B8-4994-AC50-F8EBC8C5074E}" type="pres">
      <dgm:prSet presAssocID="{12582A96-D152-4CC1-A45B-1CA8AC058A16}" presName="ConnectLine" presStyleLbl="sibTrans1D1" presStyleIdx="2" presStyleCnt="4"/>
      <dgm:spPr/>
    </dgm:pt>
    <dgm:pt modelId="{16A93BF5-0080-40F0-AF4E-D6C8EE099F62}" type="pres">
      <dgm:prSet presAssocID="{12582A96-D152-4CC1-A45B-1CA8AC058A16}" presName="ConnectorPoint" presStyleLbl="node1" presStyleIdx="2" presStyleCnt="4"/>
      <dgm:spPr>
        <a:solidFill>
          <a:schemeClr val="accent2">
            <a:hueOff val="4295743"/>
            <a:satOff val="-12329"/>
            <a:lumOff val="-19739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7AF5DF3F-EF8E-4602-BF07-D84C4A228BB3}" type="pres">
      <dgm:prSet presAssocID="{12582A96-D152-4CC1-A45B-1CA8AC058A16}" presName="EmptyPlaceHolder" presStyleCnt="0"/>
      <dgm:spPr/>
    </dgm:pt>
    <dgm:pt modelId="{278E59F8-E83A-46B8-AF10-10ADDCAA7F40}" type="pres">
      <dgm:prSet presAssocID="{6239C0FC-6B0F-4B6C-A06C-60EC2DB6FB1B}" presName="spaceBetweenRectangles" presStyleCnt="0"/>
      <dgm:spPr/>
    </dgm:pt>
    <dgm:pt modelId="{FBF17691-78D7-4F6B-AF5D-F871D73AB949}" type="pres">
      <dgm:prSet presAssocID="{D322D80C-6494-4CC5-A784-F6BECC16F175}" presName="composite" presStyleCnt="0"/>
      <dgm:spPr/>
    </dgm:pt>
    <dgm:pt modelId="{072DBE5B-D0D4-4397-9C91-61525870287F}" type="pres">
      <dgm:prSet presAssocID="{D322D80C-6494-4CC5-A784-F6BECC16F175}" presName="L1TextContainer" presStyleLbl="alignNode1" presStyleIdx="3" presStyleCnt="4">
        <dgm:presLayoutVars>
          <dgm:chMax val="1"/>
          <dgm:chPref val="1"/>
          <dgm:bulletEnabled val="1"/>
        </dgm:presLayoutVars>
      </dgm:prSet>
      <dgm:spPr/>
    </dgm:pt>
    <dgm:pt modelId="{44857BBF-0E13-4F6C-9603-612FA778C7BB}" type="pres">
      <dgm:prSet presAssocID="{D322D80C-6494-4CC5-A784-F6BECC16F175}" presName="L2TextContainerWrapper" presStyleCnt="0">
        <dgm:presLayoutVars>
          <dgm:bulletEnabled val="1"/>
        </dgm:presLayoutVars>
      </dgm:prSet>
      <dgm:spPr/>
    </dgm:pt>
    <dgm:pt modelId="{BD009F4A-8F0D-4C27-9721-4E2487EA0DB8}" type="pres">
      <dgm:prSet presAssocID="{D322D80C-6494-4CC5-A784-F6BECC16F175}" presName="L2TextContainer" presStyleLbl="bgAccFollowNode1" presStyleIdx="3" presStyleCnt="4"/>
      <dgm:spPr/>
    </dgm:pt>
    <dgm:pt modelId="{D4964848-225E-46F5-BE39-28C3241F1604}" type="pres">
      <dgm:prSet presAssocID="{D322D80C-6494-4CC5-A784-F6BECC16F175}" presName="FlexibleEmptyPlaceHolder" presStyleCnt="0"/>
      <dgm:spPr/>
    </dgm:pt>
    <dgm:pt modelId="{5CCC958A-6933-4D14-B5D9-D620CD1AEFE3}" type="pres">
      <dgm:prSet presAssocID="{D322D80C-6494-4CC5-A784-F6BECC16F175}" presName="ConnectLine" presStyleLbl="sibTrans1D1" presStyleIdx="3" presStyleCnt="4"/>
      <dgm:spPr/>
    </dgm:pt>
    <dgm:pt modelId="{9B70CE6E-D973-4020-A0C5-205B3CEDD503}" type="pres">
      <dgm:prSet presAssocID="{D322D80C-6494-4CC5-A784-F6BECC16F175}" presName="ConnectorPoint" presStyleLbl="node1" presStyleIdx="3" presStyleCnt="4"/>
      <dgm:spPr>
        <a:solidFill>
          <a:schemeClr val="accent2">
            <a:hueOff val="6443614"/>
            <a:satOff val="-18493"/>
            <a:lumOff val="-29609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6CF63621-2E5C-4A96-987A-52A0A4AD016F}" type="pres">
      <dgm:prSet presAssocID="{D322D80C-6494-4CC5-A784-F6BECC16F175}" presName="EmptyPlaceHolder" presStyleCnt="0"/>
      <dgm:spPr/>
    </dgm:pt>
  </dgm:ptLst>
  <dgm:cxnLst>
    <dgm:cxn modelId="{4AEBF418-814C-4D92-8110-8293CA37C6FF}" srcId="{0ED7D876-3D0D-43E0-838E-4519F82B6992}" destId="{12582A96-D152-4CC1-A45B-1CA8AC058A16}" srcOrd="2" destOrd="0" parTransId="{9EB05D12-269B-405C-96AF-F0141F183186}" sibTransId="{6239C0FC-6B0F-4B6C-A06C-60EC2DB6FB1B}"/>
    <dgm:cxn modelId="{FF5FB922-9DA3-4BF3-914A-D14FFD8E7C5A}" srcId="{0ED7D876-3D0D-43E0-838E-4519F82B6992}" destId="{E22BEF12-8737-4D82-95C6-CF5D35C3DB3D}" srcOrd="0" destOrd="0" parTransId="{556099E4-1699-4421-B2E1-F567FB9CCB8B}" sibTransId="{C5E241F9-B139-453A-ACE6-3B09243A42D2}"/>
    <dgm:cxn modelId="{77727B36-5D13-46DA-B560-D6F12EFB094B}" type="presOf" srcId="{502BD138-F5D0-40AB-B2EA-6096A210D19F}" destId="{58B165AC-410F-4F9E-823E-6928E1768560}" srcOrd="0" destOrd="0" presId="urn:microsoft.com/office/officeart/2017/3/layout/HorizontalLabelsTimeline"/>
    <dgm:cxn modelId="{04E6555C-3BD8-45E5-8D9A-4F8D77265B88}" type="presOf" srcId="{12582A96-D152-4CC1-A45B-1CA8AC058A16}" destId="{D734C8C9-EBF2-4D71-A482-086108862C38}" srcOrd="0" destOrd="0" presId="urn:microsoft.com/office/officeart/2017/3/layout/HorizontalLabelsTimeline"/>
    <dgm:cxn modelId="{0528685F-3A1A-43EA-BCFF-A4F6D4DBED38}" type="presOf" srcId="{8F9E7E89-0A43-4CF4-B98B-BCE7D76398DF}" destId="{E5728EFA-3390-4A84-9B53-A5F6B1F47D1E}" srcOrd="0" destOrd="0" presId="urn:microsoft.com/office/officeart/2017/3/layout/HorizontalLabelsTimeline"/>
    <dgm:cxn modelId="{7D114145-2306-47F8-8390-616658BB1489}" type="presOf" srcId="{D322D80C-6494-4CC5-A784-F6BECC16F175}" destId="{072DBE5B-D0D4-4397-9C91-61525870287F}" srcOrd="0" destOrd="0" presId="urn:microsoft.com/office/officeart/2017/3/layout/HorizontalLabelsTimeline"/>
    <dgm:cxn modelId="{001F9069-CD02-4294-B9BA-0545EDAABB65}" type="presOf" srcId="{8029B076-2D41-484B-8D73-8F44EB9120DD}" destId="{250E072C-07E1-4B89-B6F9-95C951F3E9F0}" srcOrd="0" destOrd="0" presId="urn:microsoft.com/office/officeart/2017/3/layout/HorizontalLabelsTimeline"/>
    <dgm:cxn modelId="{25F08D4D-A0C5-4D5A-9C21-460EE5ED3474}" srcId="{E22BEF12-8737-4D82-95C6-CF5D35C3DB3D}" destId="{502BD138-F5D0-40AB-B2EA-6096A210D19F}" srcOrd="0" destOrd="0" parTransId="{877CE21C-530D-4A8A-B709-0BDD6170D856}" sibTransId="{40CDD1DF-EB3A-4265-A604-4B53DFA1E20C}"/>
    <dgm:cxn modelId="{7D58F34D-1E90-4E67-8C40-E18C934EC364}" type="presOf" srcId="{E5FD0A78-406A-49D3-AC0E-2F4D7A8D52C0}" destId="{BD009F4A-8F0D-4C27-9721-4E2487EA0DB8}" srcOrd="0" destOrd="0" presId="urn:microsoft.com/office/officeart/2017/3/layout/HorizontalLabelsTimeline"/>
    <dgm:cxn modelId="{E862D17D-3373-47B5-BD26-7A96C3022279}" srcId="{D322D80C-6494-4CC5-A784-F6BECC16F175}" destId="{E5FD0A78-406A-49D3-AC0E-2F4D7A8D52C0}" srcOrd="0" destOrd="0" parTransId="{E5A0CDF7-D042-4DBD-8E3D-DD48C294B98D}" sibTransId="{BC7586E7-220E-4004-AE4F-DFE5DED27962}"/>
    <dgm:cxn modelId="{C270A488-FC45-4506-B3A0-82D3F8613BA0}" type="presOf" srcId="{E22BEF12-8737-4D82-95C6-CF5D35C3DB3D}" destId="{127BFF47-4123-484D-A3EB-544003F2C03D}" srcOrd="0" destOrd="0" presId="urn:microsoft.com/office/officeart/2017/3/layout/HorizontalLabelsTimeline"/>
    <dgm:cxn modelId="{6FA45891-2BA4-4CE2-BFCB-37CA1660D9D9}" type="presOf" srcId="{0ED7D876-3D0D-43E0-838E-4519F82B6992}" destId="{A93644EA-11B4-46EE-A5F9-5371F69B7D47}" srcOrd="0" destOrd="0" presId="urn:microsoft.com/office/officeart/2017/3/layout/HorizontalLabelsTimeline"/>
    <dgm:cxn modelId="{BF6AD997-C4A3-4ED8-9B4A-E2E9B286C38B}" srcId="{12582A96-D152-4CC1-A45B-1CA8AC058A16}" destId="{8F9E7E89-0A43-4CF4-B98B-BCE7D76398DF}" srcOrd="0" destOrd="0" parTransId="{53C1D038-CB64-4D9B-84F7-10BCAA59B1DF}" sibTransId="{A930AD3C-4487-4BA9-B903-C6A532A2BD79}"/>
    <dgm:cxn modelId="{B28BD09C-32FF-4DB8-B827-79101A702E1F}" srcId="{0ED7D876-3D0D-43E0-838E-4519F82B6992}" destId="{D8234CD6-ED45-4A7D-A67F-8BA3FC21B97D}" srcOrd="1" destOrd="0" parTransId="{09DAE33F-E1D6-4BF5-BD3E-0446B8B975FA}" sibTransId="{61A5C551-0518-432A-BF0B-79940D4DF4B5}"/>
    <dgm:cxn modelId="{A9F3E69C-C0FA-4C9C-A7EE-EFE6B76E4770}" type="presOf" srcId="{D8234CD6-ED45-4A7D-A67F-8BA3FC21B97D}" destId="{EA6A764E-723A-4B69-857F-1D9E8A4D1917}" srcOrd="0" destOrd="0" presId="urn:microsoft.com/office/officeart/2017/3/layout/HorizontalLabelsTimeline"/>
    <dgm:cxn modelId="{266580B3-66E1-4630-8FB9-7DA51A949FB1}" srcId="{D8234CD6-ED45-4A7D-A67F-8BA3FC21B97D}" destId="{8029B076-2D41-484B-8D73-8F44EB9120DD}" srcOrd="0" destOrd="0" parTransId="{AD1E15F1-B535-4023-8ACB-04F51E4145C4}" sibTransId="{2525AAD3-508E-4C1D-8166-604480C2F1F1}"/>
    <dgm:cxn modelId="{372012DC-E5A3-4B09-8DE1-7ECD5D43EB04}" srcId="{0ED7D876-3D0D-43E0-838E-4519F82B6992}" destId="{D322D80C-6494-4CC5-A784-F6BECC16F175}" srcOrd="3" destOrd="0" parTransId="{F35B2231-BBB2-4DC4-9FB5-7D14DC4FF70B}" sibTransId="{7F85FE35-C486-45EC-9D83-DBFD7FADE9D7}"/>
    <dgm:cxn modelId="{4BC18232-52C1-4EAF-B35D-8AC0B8EC8C04}" type="presParOf" srcId="{A93644EA-11B4-46EE-A5F9-5371F69B7D47}" destId="{333E7369-7235-418E-B68C-AD9DACA66067}" srcOrd="0" destOrd="0" presId="urn:microsoft.com/office/officeart/2017/3/layout/HorizontalLabelsTimeline"/>
    <dgm:cxn modelId="{979344C1-9720-4696-83DE-F249CA18BAC4}" type="presParOf" srcId="{A93644EA-11B4-46EE-A5F9-5371F69B7D47}" destId="{B2662F39-B0BE-4EF2-9100-DCDEB804E5CD}" srcOrd="1" destOrd="0" presId="urn:microsoft.com/office/officeart/2017/3/layout/HorizontalLabelsTimeline"/>
    <dgm:cxn modelId="{B4E24C86-583A-4CAA-B1EE-F35C8C8E8B4D}" type="presParOf" srcId="{B2662F39-B0BE-4EF2-9100-DCDEB804E5CD}" destId="{5F87289A-3A74-4681-A831-1F8432CD6C65}" srcOrd="0" destOrd="0" presId="urn:microsoft.com/office/officeart/2017/3/layout/HorizontalLabelsTimeline"/>
    <dgm:cxn modelId="{96868608-2415-4D42-B63F-9CFB6F3B187F}" type="presParOf" srcId="{5F87289A-3A74-4681-A831-1F8432CD6C65}" destId="{127BFF47-4123-484D-A3EB-544003F2C03D}" srcOrd="0" destOrd="0" presId="urn:microsoft.com/office/officeart/2017/3/layout/HorizontalLabelsTimeline"/>
    <dgm:cxn modelId="{639CEF1F-D88D-4AB8-909E-88B6F85B18A3}" type="presParOf" srcId="{5F87289A-3A74-4681-A831-1F8432CD6C65}" destId="{AE6C2362-CA7C-46F3-89A5-144404AD85F3}" srcOrd="1" destOrd="0" presId="urn:microsoft.com/office/officeart/2017/3/layout/HorizontalLabelsTimeline"/>
    <dgm:cxn modelId="{0E14EB14-4566-40D2-9588-A2E37605DA09}" type="presParOf" srcId="{AE6C2362-CA7C-46F3-89A5-144404AD85F3}" destId="{58B165AC-410F-4F9E-823E-6928E1768560}" srcOrd="0" destOrd="0" presId="urn:microsoft.com/office/officeart/2017/3/layout/HorizontalLabelsTimeline"/>
    <dgm:cxn modelId="{933DC874-1E89-4015-8878-6B01D1ABA381}" type="presParOf" srcId="{AE6C2362-CA7C-46F3-89A5-144404AD85F3}" destId="{51E056D2-7CA9-45C3-88A1-B0C780D1FA7D}" srcOrd="1" destOrd="0" presId="urn:microsoft.com/office/officeart/2017/3/layout/HorizontalLabelsTimeline"/>
    <dgm:cxn modelId="{15CEF331-D634-4B75-918E-24E47EB3758F}" type="presParOf" srcId="{5F87289A-3A74-4681-A831-1F8432CD6C65}" destId="{B494E6B8-D954-4BE7-9F98-42D9BE217364}" srcOrd="2" destOrd="0" presId="urn:microsoft.com/office/officeart/2017/3/layout/HorizontalLabelsTimeline"/>
    <dgm:cxn modelId="{C228BE5E-13F7-403B-9F94-D4F7F6E726D2}" type="presParOf" srcId="{5F87289A-3A74-4681-A831-1F8432CD6C65}" destId="{335EC6D9-2FF4-46E5-B102-1A7F43D7FB8C}" srcOrd="3" destOrd="0" presId="urn:microsoft.com/office/officeart/2017/3/layout/HorizontalLabelsTimeline"/>
    <dgm:cxn modelId="{7B47B3EA-751D-4ED1-AF85-9D298142BBB3}" type="presParOf" srcId="{5F87289A-3A74-4681-A831-1F8432CD6C65}" destId="{990B55A2-1493-4D35-AE4C-FBDAD24F6B2D}" srcOrd="4" destOrd="0" presId="urn:microsoft.com/office/officeart/2017/3/layout/HorizontalLabelsTimeline"/>
    <dgm:cxn modelId="{A0EF12FF-ECBA-46F5-AD0B-74F7AB2C2975}" type="presParOf" srcId="{B2662F39-B0BE-4EF2-9100-DCDEB804E5CD}" destId="{96EA8038-3558-4EF5-A2FD-D3173F8C14B8}" srcOrd="1" destOrd="0" presId="urn:microsoft.com/office/officeart/2017/3/layout/HorizontalLabelsTimeline"/>
    <dgm:cxn modelId="{CCF098C2-C429-4A29-B31F-93D806874412}" type="presParOf" srcId="{B2662F39-B0BE-4EF2-9100-DCDEB804E5CD}" destId="{59A708BF-1165-444E-8E1B-D0B0828020C8}" srcOrd="2" destOrd="0" presId="urn:microsoft.com/office/officeart/2017/3/layout/HorizontalLabelsTimeline"/>
    <dgm:cxn modelId="{B3B3534C-5E12-4E2E-A609-DE15A93AEA82}" type="presParOf" srcId="{59A708BF-1165-444E-8E1B-D0B0828020C8}" destId="{EA6A764E-723A-4B69-857F-1D9E8A4D1917}" srcOrd="0" destOrd="0" presId="urn:microsoft.com/office/officeart/2017/3/layout/HorizontalLabelsTimeline"/>
    <dgm:cxn modelId="{5E373B69-8D7F-4C56-8CC7-471A72DC4FF9}" type="presParOf" srcId="{59A708BF-1165-444E-8E1B-D0B0828020C8}" destId="{39BC9EF6-C789-4416-8967-EC71B46251E3}" srcOrd="1" destOrd="0" presId="urn:microsoft.com/office/officeart/2017/3/layout/HorizontalLabelsTimeline"/>
    <dgm:cxn modelId="{AA94507A-3DCD-4BCB-8146-8667F5322E6B}" type="presParOf" srcId="{39BC9EF6-C789-4416-8967-EC71B46251E3}" destId="{250E072C-07E1-4B89-B6F9-95C951F3E9F0}" srcOrd="0" destOrd="0" presId="urn:microsoft.com/office/officeart/2017/3/layout/HorizontalLabelsTimeline"/>
    <dgm:cxn modelId="{654EE836-91A5-40C9-847A-FCEF3B39DE2F}" type="presParOf" srcId="{39BC9EF6-C789-4416-8967-EC71B46251E3}" destId="{35D8D9D5-8B98-4189-975E-4586D00D995E}" srcOrd="1" destOrd="0" presId="urn:microsoft.com/office/officeart/2017/3/layout/HorizontalLabelsTimeline"/>
    <dgm:cxn modelId="{4DF1E960-4D75-4DC4-8D54-3F152E7A269A}" type="presParOf" srcId="{59A708BF-1165-444E-8E1B-D0B0828020C8}" destId="{A8BF9825-D96D-45BC-8E6C-397C4B66CFEC}" srcOrd="2" destOrd="0" presId="urn:microsoft.com/office/officeart/2017/3/layout/HorizontalLabelsTimeline"/>
    <dgm:cxn modelId="{FBA37607-59AF-4CA6-ABA4-5BF76A7BE7E1}" type="presParOf" srcId="{59A708BF-1165-444E-8E1B-D0B0828020C8}" destId="{3074B8F0-7D22-4EBA-A1DF-111AFACA212C}" srcOrd="3" destOrd="0" presId="urn:microsoft.com/office/officeart/2017/3/layout/HorizontalLabelsTimeline"/>
    <dgm:cxn modelId="{D3928A2D-984D-4D1D-AEDF-88DCD545B56D}" type="presParOf" srcId="{59A708BF-1165-444E-8E1B-D0B0828020C8}" destId="{F0A49B1E-6A00-4157-B4BC-227EE77C4F39}" srcOrd="4" destOrd="0" presId="urn:microsoft.com/office/officeart/2017/3/layout/HorizontalLabelsTimeline"/>
    <dgm:cxn modelId="{28253BBB-27DE-4071-8C93-CD08E18A155F}" type="presParOf" srcId="{B2662F39-B0BE-4EF2-9100-DCDEB804E5CD}" destId="{25507761-D393-4B23-A5DA-7742E2551D28}" srcOrd="3" destOrd="0" presId="urn:microsoft.com/office/officeart/2017/3/layout/HorizontalLabelsTimeline"/>
    <dgm:cxn modelId="{D0388846-6FAD-415C-BD20-54498CC99BA4}" type="presParOf" srcId="{B2662F39-B0BE-4EF2-9100-DCDEB804E5CD}" destId="{BC8CDEE0-C5EB-4EC0-A08F-C222B0722A26}" srcOrd="4" destOrd="0" presId="urn:microsoft.com/office/officeart/2017/3/layout/HorizontalLabelsTimeline"/>
    <dgm:cxn modelId="{C775F458-A0FA-4709-AF19-DEED22C5803F}" type="presParOf" srcId="{BC8CDEE0-C5EB-4EC0-A08F-C222B0722A26}" destId="{D734C8C9-EBF2-4D71-A482-086108862C38}" srcOrd="0" destOrd="0" presId="urn:microsoft.com/office/officeart/2017/3/layout/HorizontalLabelsTimeline"/>
    <dgm:cxn modelId="{2C40B1EF-C296-4B2D-ABF0-105885DAB12F}" type="presParOf" srcId="{BC8CDEE0-C5EB-4EC0-A08F-C222B0722A26}" destId="{946A5E43-6CBC-49F2-804A-5D74F52866CE}" srcOrd="1" destOrd="0" presId="urn:microsoft.com/office/officeart/2017/3/layout/HorizontalLabelsTimeline"/>
    <dgm:cxn modelId="{413BBA5A-4BDA-441C-AC08-DA08EDBBECF4}" type="presParOf" srcId="{946A5E43-6CBC-49F2-804A-5D74F52866CE}" destId="{E5728EFA-3390-4A84-9B53-A5F6B1F47D1E}" srcOrd="0" destOrd="0" presId="urn:microsoft.com/office/officeart/2017/3/layout/HorizontalLabelsTimeline"/>
    <dgm:cxn modelId="{9229FCCC-50CF-4ECF-9116-BF805F9C24FC}" type="presParOf" srcId="{946A5E43-6CBC-49F2-804A-5D74F52866CE}" destId="{AFF1353E-143A-4494-B80E-80DC36C1FC07}" srcOrd="1" destOrd="0" presId="urn:microsoft.com/office/officeart/2017/3/layout/HorizontalLabelsTimeline"/>
    <dgm:cxn modelId="{864B0EED-BF02-46AB-9C6B-2D90F8ED84DC}" type="presParOf" srcId="{BC8CDEE0-C5EB-4EC0-A08F-C222B0722A26}" destId="{2103B443-B9B8-4994-AC50-F8EBC8C5074E}" srcOrd="2" destOrd="0" presId="urn:microsoft.com/office/officeart/2017/3/layout/HorizontalLabelsTimeline"/>
    <dgm:cxn modelId="{2127A6F7-4628-4C62-B68F-0CDAFD7A3107}" type="presParOf" srcId="{BC8CDEE0-C5EB-4EC0-A08F-C222B0722A26}" destId="{16A93BF5-0080-40F0-AF4E-D6C8EE099F62}" srcOrd="3" destOrd="0" presId="urn:microsoft.com/office/officeart/2017/3/layout/HorizontalLabelsTimeline"/>
    <dgm:cxn modelId="{6C37B161-E670-454E-884B-6B33BB875264}" type="presParOf" srcId="{BC8CDEE0-C5EB-4EC0-A08F-C222B0722A26}" destId="{7AF5DF3F-EF8E-4602-BF07-D84C4A228BB3}" srcOrd="4" destOrd="0" presId="urn:microsoft.com/office/officeart/2017/3/layout/HorizontalLabelsTimeline"/>
    <dgm:cxn modelId="{E9B37AF2-027F-4C68-903D-394F240EA952}" type="presParOf" srcId="{B2662F39-B0BE-4EF2-9100-DCDEB804E5CD}" destId="{278E59F8-E83A-46B8-AF10-10ADDCAA7F40}" srcOrd="5" destOrd="0" presId="urn:microsoft.com/office/officeart/2017/3/layout/HorizontalLabelsTimeline"/>
    <dgm:cxn modelId="{89825DCC-20CB-4C33-8ABB-F64940EF1393}" type="presParOf" srcId="{B2662F39-B0BE-4EF2-9100-DCDEB804E5CD}" destId="{FBF17691-78D7-4F6B-AF5D-F871D73AB949}" srcOrd="6" destOrd="0" presId="urn:microsoft.com/office/officeart/2017/3/layout/HorizontalLabelsTimeline"/>
    <dgm:cxn modelId="{8C50811A-15E3-4C73-987E-4007942ABEE6}" type="presParOf" srcId="{FBF17691-78D7-4F6B-AF5D-F871D73AB949}" destId="{072DBE5B-D0D4-4397-9C91-61525870287F}" srcOrd="0" destOrd="0" presId="urn:microsoft.com/office/officeart/2017/3/layout/HorizontalLabelsTimeline"/>
    <dgm:cxn modelId="{A34D429F-40C5-4E77-AE35-CA102E17676B}" type="presParOf" srcId="{FBF17691-78D7-4F6B-AF5D-F871D73AB949}" destId="{44857BBF-0E13-4F6C-9603-612FA778C7BB}" srcOrd="1" destOrd="0" presId="urn:microsoft.com/office/officeart/2017/3/layout/HorizontalLabelsTimeline"/>
    <dgm:cxn modelId="{6EF51F5D-5CEA-4AFC-8824-C8D3CF3108CD}" type="presParOf" srcId="{44857BBF-0E13-4F6C-9603-612FA778C7BB}" destId="{BD009F4A-8F0D-4C27-9721-4E2487EA0DB8}" srcOrd="0" destOrd="0" presId="urn:microsoft.com/office/officeart/2017/3/layout/HorizontalLabelsTimeline"/>
    <dgm:cxn modelId="{10A3DA02-2AC5-452A-A44A-B701C39AFA44}" type="presParOf" srcId="{44857BBF-0E13-4F6C-9603-612FA778C7BB}" destId="{D4964848-225E-46F5-BE39-28C3241F1604}" srcOrd="1" destOrd="0" presId="urn:microsoft.com/office/officeart/2017/3/layout/HorizontalLabelsTimeline"/>
    <dgm:cxn modelId="{11921D2D-342E-4900-86D6-DA80616E14A1}" type="presParOf" srcId="{FBF17691-78D7-4F6B-AF5D-F871D73AB949}" destId="{5CCC958A-6933-4D14-B5D9-D620CD1AEFE3}" srcOrd="2" destOrd="0" presId="urn:microsoft.com/office/officeart/2017/3/layout/HorizontalLabelsTimeline"/>
    <dgm:cxn modelId="{612B18E0-8410-498F-A181-CB1C3A7E614F}" type="presParOf" srcId="{FBF17691-78D7-4F6B-AF5D-F871D73AB949}" destId="{9B70CE6E-D973-4020-A0C5-205B3CEDD503}" srcOrd="3" destOrd="0" presId="urn:microsoft.com/office/officeart/2017/3/layout/HorizontalLabelsTimeline"/>
    <dgm:cxn modelId="{F753F33F-B45E-47D8-8C0D-D0CBE98DF2F2}" type="presParOf" srcId="{FBF17691-78D7-4F6B-AF5D-F871D73AB949}" destId="{6CF63621-2E5C-4A96-987A-52A0A4AD016F}" srcOrd="4" destOrd="0" presId="urn:microsoft.com/office/officeart/2017/3/layout/HorizontalLabels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50CE31-C00C-4D8F-903C-CBFC5C3D3313}">
      <dsp:nvSpPr>
        <dsp:cNvPr id="0" name=""/>
        <dsp:cNvSpPr/>
      </dsp:nvSpPr>
      <dsp:spPr>
        <a:xfrm>
          <a:off x="0" y="4592"/>
          <a:ext cx="6301601" cy="9782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6952AF-E58A-4D2B-BF2D-BA24025FC487}">
      <dsp:nvSpPr>
        <dsp:cNvPr id="0" name=""/>
        <dsp:cNvSpPr/>
      </dsp:nvSpPr>
      <dsp:spPr>
        <a:xfrm>
          <a:off x="295926" y="224703"/>
          <a:ext cx="538048" cy="53804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7CD7E7-D148-453B-825F-354B14586DCC}">
      <dsp:nvSpPr>
        <dsp:cNvPr id="0" name=""/>
        <dsp:cNvSpPr/>
      </dsp:nvSpPr>
      <dsp:spPr>
        <a:xfrm>
          <a:off x="1129902" y="4592"/>
          <a:ext cx="5171698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Receive updates on program additions and spaces</a:t>
          </a:r>
        </a:p>
      </dsp:txBody>
      <dsp:txXfrm>
        <a:off x="1129902" y="4592"/>
        <a:ext cx="5171698" cy="978270"/>
      </dsp:txXfrm>
    </dsp:sp>
    <dsp:sp modelId="{BCBA760E-429F-43D3-BEC0-884B0E881C3D}">
      <dsp:nvSpPr>
        <dsp:cNvPr id="0" name=""/>
        <dsp:cNvSpPr/>
      </dsp:nvSpPr>
      <dsp:spPr>
        <a:xfrm>
          <a:off x="0" y="1227431"/>
          <a:ext cx="6301601" cy="9782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C85B86-7ADC-430D-9900-A077ECA9AB86}">
      <dsp:nvSpPr>
        <dsp:cNvPr id="0" name=""/>
        <dsp:cNvSpPr/>
      </dsp:nvSpPr>
      <dsp:spPr>
        <a:xfrm>
          <a:off x="295926" y="1447541"/>
          <a:ext cx="538048" cy="53804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E599E7-3DBF-4EB6-B532-921843F208A9}">
      <dsp:nvSpPr>
        <dsp:cNvPr id="0" name=""/>
        <dsp:cNvSpPr/>
      </dsp:nvSpPr>
      <dsp:spPr>
        <a:xfrm>
          <a:off x="1129902" y="1227431"/>
          <a:ext cx="5171698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Final notes about Black Pug accounts</a:t>
          </a:r>
        </a:p>
      </dsp:txBody>
      <dsp:txXfrm>
        <a:off x="1129902" y="1227431"/>
        <a:ext cx="5171698" cy="978270"/>
      </dsp:txXfrm>
    </dsp:sp>
    <dsp:sp modelId="{8C74562A-F0A5-47C3-98F2-9C511D4FA3BB}">
      <dsp:nvSpPr>
        <dsp:cNvPr id="0" name=""/>
        <dsp:cNvSpPr/>
      </dsp:nvSpPr>
      <dsp:spPr>
        <a:xfrm>
          <a:off x="0" y="2450269"/>
          <a:ext cx="6301601" cy="9782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6328D2-5993-459E-8D45-7BEB54B24A3B}">
      <dsp:nvSpPr>
        <dsp:cNvPr id="0" name=""/>
        <dsp:cNvSpPr/>
      </dsp:nvSpPr>
      <dsp:spPr>
        <a:xfrm>
          <a:off x="295926" y="2670380"/>
          <a:ext cx="538048" cy="53804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187AFE-4105-447C-A717-E2ABB9CA2085}">
      <dsp:nvSpPr>
        <dsp:cNvPr id="0" name=""/>
        <dsp:cNvSpPr/>
      </dsp:nvSpPr>
      <dsp:spPr>
        <a:xfrm>
          <a:off x="1129902" y="2450269"/>
          <a:ext cx="5171698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Final key tips for preparing for your week at Camp Durant</a:t>
          </a:r>
        </a:p>
      </dsp:txBody>
      <dsp:txXfrm>
        <a:off x="1129902" y="2450269"/>
        <a:ext cx="5171698" cy="978270"/>
      </dsp:txXfrm>
    </dsp:sp>
    <dsp:sp modelId="{7825DAA4-2E54-4CD1-8365-BA5352C3FB83}">
      <dsp:nvSpPr>
        <dsp:cNvPr id="0" name=""/>
        <dsp:cNvSpPr/>
      </dsp:nvSpPr>
      <dsp:spPr>
        <a:xfrm>
          <a:off x="0" y="3673107"/>
          <a:ext cx="6301601" cy="9782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EB81A4-D6A3-4C9A-A84A-82A701457179}">
      <dsp:nvSpPr>
        <dsp:cNvPr id="0" name=""/>
        <dsp:cNvSpPr/>
      </dsp:nvSpPr>
      <dsp:spPr>
        <a:xfrm>
          <a:off x="295926" y="3893218"/>
          <a:ext cx="538048" cy="53804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A1FF55-41FA-495D-AC4A-679D085822BF}">
      <dsp:nvSpPr>
        <dsp:cNvPr id="0" name=""/>
        <dsp:cNvSpPr/>
      </dsp:nvSpPr>
      <dsp:spPr>
        <a:xfrm>
          <a:off x="1129902" y="3673107"/>
          <a:ext cx="5171698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Quick rundown of Sunday Check-In</a:t>
          </a:r>
        </a:p>
      </dsp:txBody>
      <dsp:txXfrm>
        <a:off x="1129902" y="3673107"/>
        <a:ext cx="5171698" cy="978270"/>
      </dsp:txXfrm>
    </dsp:sp>
    <dsp:sp modelId="{9A573AD1-6674-4B7A-A8CD-C0A974C1B075}">
      <dsp:nvSpPr>
        <dsp:cNvPr id="0" name=""/>
        <dsp:cNvSpPr/>
      </dsp:nvSpPr>
      <dsp:spPr>
        <a:xfrm>
          <a:off x="0" y="4895945"/>
          <a:ext cx="6301601" cy="9782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C79836-B8FE-48EC-A386-68A5DF387853}">
      <dsp:nvSpPr>
        <dsp:cNvPr id="0" name=""/>
        <dsp:cNvSpPr/>
      </dsp:nvSpPr>
      <dsp:spPr>
        <a:xfrm>
          <a:off x="295926" y="5116056"/>
          <a:ext cx="538048" cy="53804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E6A3A3-3891-41EC-8E10-F734F0CF2556}">
      <dsp:nvSpPr>
        <dsp:cNvPr id="0" name=""/>
        <dsp:cNvSpPr/>
      </dsp:nvSpPr>
      <dsp:spPr>
        <a:xfrm>
          <a:off x="1129902" y="4895945"/>
          <a:ext cx="5171698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Updates from YOUR Program team!</a:t>
          </a:r>
        </a:p>
      </dsp:txBody>
      <dsp:txXfrm>
        <a:off x="1129902" y="4895945"/>
        <a:ext cx="5171698" cy="9782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3E7369-7235-418E-B68C-AD9DACA66067}">
      <dsp:nvSpPr>
        <dsp:cNvPr id="0" name=""/>
        <dsp:cNvSpPr/>
      </dsp:nvSpPr>
      <dsp:spPr>
        <a:xfrm>
          <a:off x="0" y="1974438"/>
          <a:ext cx="10515600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7BFF47-4123-484D-A3EB-544003F2C03D}">
      <dsp:nvSpPr>
        <dsp:cNvPr id="0" name=""/>
        <dsp:cNvSpPr/>
      </dsp:nvSpPr>
      <dsp:spPr>
        <a:xfrm>
          <a:off x="253596" y="1224151"/>
          <a:ext cx="3700587" cy="47386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520" tIns="96520" rIns="96520" bIns="9652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/>
            <a:t>1:00 PM</a:t>
          </a:r>
        </a:p>
      </dsp:txBody>
      <dsp:txXfrm>
        <a:off x="253596" y="1224151"/>
        <a:ext cx="3700587" cy="473865"/>
      </dsp:txXfrm>
    </dsp:sp>
    <dsp:sp modelId="{58B165AC-410F-4F9E-823E-6928E1768560}">
      <dsp:nvSpPr>
        <dsp:cNvPr id="0" name=""/>
        <dsp:cNvSpPr/>
      </dsp:nvSpPr>
      <dsp:spPr>
        <a:xfrm>
          <a:off x="253596" y="687055"/>
          <a:ext cx="3700587" cy="53709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Red Oak, Dogwood, Red Cedar, Holly</a:t>
          </a:r>
        </a:p>
      </dsp:txBody>
      <dsp:txXfrm>
        <a:off x="253596" y="687055"/>
        <a:ext cx="3700587" cy="537096"/>
      </dsp:txXfrm>
    </dsp:sp>
    <dsp:sp modelId="{B494E6B8-D954-4BE7-9F98-42D9BE217364}">
      <dsp:nvSpPr>
        <dsp:cNvPr id="0" name=""/>
        <dsp:cNvSpPr/>
      </dsp:nvSpPr>
      <dsp:spPr>
        <a:xfrm>
          <a:off x="2103890" y="1698016"/>
          <a:ext cx="0" cy="276421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6A764E-723A-4B69-857F-1D9E8A4D1917}">
      <dsp:nvSpPr>
        <dsp:cNvPr id="0" name=""/>
        <dsp:cNvSpPr/>
      </dsp:nvSpPr>
      <dsp:spPr>
        <a:xfrm>
          <a:off x="2356202" y="2250859"/>
          <a:ext cx="3700587" cy="473865"/>
        </a:xfrm>
        <a:prstGeom prst="rect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accent2">
              <a:hueOff val="2147871"/>
              <a:satOff val="-6164"/>
              <a:lumOff val="-98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520" tIns="96520" rIns="96520" bIns="9652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/>
            <a:t>1:30 PM</a:t>
          </a:r>
        </a:p>
      </dsp:txBody>
      <dsp:txXfrm>
        <a:off x="2356202" y="2250859"/>
        <a:ext cx="3700587" cy="473865"/>
      </dsp:txXfrm>
    </dsp:sp>
    <dsp:sp modelId="{250E072C-07E1-4B89-B6F9-95C951F3E9F0}">
      <dsp:nvSpPr>
        <dsp:cNvPr id="0" name=""/>
        <dsp:cNvSpPr/>
      </dsp:nvSpPr>
      <dsp:spPr>
        <a:xfrm>
          <a:off x="2356202" y="2724724"/>
          <a:ext cx="3700587" cy="537096"/>
        </a:xfrm>
        <a:prstGeom prst="rect">
          <a:avLst/>
        </a:prstGeom>
        <a:solidFill>
          <a:schemeClr val="accent2">
            <a:tint val="40000"/>
            <a:alpha val="90000"/>
            <a:hueOff val="2244906"/>
            <a:satOff val="-20744"/>
            <a:lumOff val="-2338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2244906"/>
              <a:satOff val="-20744"/>
              <a:lumOff val="-23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Sweetgum, Poplar, Maple, Sassafrass</a:t>
          </a:r>
        </a:p>
      </dsp:txBody>
      <dsp:txXfrm>
        <a:off x="2356202" y="2724724"/>
        <a:ext cx="3700587" cy="537096"/>
      </dsp:txXfrm>
    </dsp:sp>
    <dsp:sp modelId="{A8BF9825-D96D-45BC-8E6C-397C4B66CFEC}">
      <dsp:nvSpPr>
        <dsp:cNvPr id="0" name=""/>
        <dsp:cNvSpPr/>
      </dsp:nvSpPr>
      <dsp:spPr>
        <a:xfrm>
          <a:off x="4206496" y="1974437"/>
          <a:ext cx="0" cy="276421"/>
        </a:xfrm>
        <a:prstGeom prst="line">
          <a:avLst/>
        </a:prstGeom>
        <a:noFill/>
        <a:ln w="12700" cap="flat" cmpd="sng" algn="ctr">
          <a:solidFill>
            <a:schemeClr val="accent2">
              <a:hueOff val="2147871"/>
              <a:satOff val="-6164"/>
              <a:lumOff val="-987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5EC6D9-2FF4-46E5-B102-1A7F43D7FB8C}">
      <dsp:nvSpPr>
        <dsp:cNvPr id="0" name=""/>
        <dsp:cNvSpPr/>
      </dsp:nvSpPr>
      <dsp:spPr>
        <a:xfrm rot="2700000">
          <a:off x="2073175" y="1943722"/>
          <a:ext cx="61430" cy="6143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74B8F0-7D22-4EBA-A1DF-111AFACA212C}">
      <dsp:nvSpPr>
        <dsp:cNvPr id="0" name=""/>
        <dsp:cNvSpPr/>
      </dsp:nvSpPr>
      <dsp:spPr>
        <a:xfrm rot="2700000">
          <a:off x="4175781" y="1943722"/>
          <a:ext cx="61430" cy="61430"/>
        </a:xfrm>
        <a:prstGeom prst="rect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34C8C9-EBF2-4D71-A482-086108862C38}">
      <dsp:nvSpPr>
        <dsp:cNvPr id="0" name=""/>
        <dsp:cNvSpPr/>
      </dsp:nvSpPr>
      <dsp:spPr>
        <a:xfrm>
          <a:off x="4458809" y="1224151"/>
          <a:ext cx="3700587" cy="473865"/>
        </a:xfrm>
        <a:prstGeom prst="rect">
          <a:avLst/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accent2">
              <a:hueOff val="4295743"/>
              <a:satOff val="-12329"/>
              <a:lumOff val="-197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520" tIns="96520" rIns="96520" bIns="9652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/>
            <a:t>2:00 PM</a:t>
          </a:r>
        </a:p>
      </dsp:txBody>
      <dsp:txXfrm>
        <a:off x="4458809" y="1224151"/>
        <a:ext cx="3700587" cy="473865"/>
      </dsp:txXfrm>
    </dsp:sp>
    <dsp:sp modelId="{E5728EFA-3390-4A84-9B53-A5F6B1F47D1E}">
      <dsp:nvSpPr>
        <dsp:cNvPr id="0" name=""/>
        <dsp:cNvSpPr/>
      </dsp:nvSpPr>
      <dsp:spPr>
        <a:xfrm>
          <a:off x="4458809" y="687055"/>
          <a:ext cx="3700587" cy="537096"/>
        </a:xfrm>
        <a:prstGeom prst="rect">
          <a:avLst/>
        </a:prstGeom>
        <a:solidFill>
          <a:schemeClr val="accent2">
            <a:tint val="40000"/>
            <a:alpha val="90000"/>
            <a:hueOff val="4489812"/>
            <a:satOff val="-41488"/>
            <a:lumOff val="-4677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4489812"/>
              <a:satOff val="-41488"/>
              <a:lumOff val="-46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Loblolly, Ash, Magnolia, Persimmon</a:t>
          </a:r>
        </a:p>
      </dsp:txBody>
      <dsp:txXfrm>
        <a:off x="4458809" y="687055"/>
        <a:ext cx="3700587" cy="537096"/>
      </dsp:txXfrm>
    </dsp:sp>
    <dsp:sp modelId="{2103B443-B9B8-4994-AC50-F8EBC8C5074E}">
      <dsp:nvSpPr>
        <dsp:cNvPr id="0" name=""/>
        <dsp:cNvSpPr/>
      </dsp:nvSpPr>
      <dsp:spPr>
        <a:xfrm>
          <a:off x="6309103" y="1698016"/>
          <a:ext cx="0" cy="276421"/>
        </a:xfrm>
        <a:prstGeom prst="line">
          <a:avLst/>
        </a:prstGeom>
        <a:noFill/>
        <a:ln w="12700" cap="flat" cmpd="sng" algn="ctr">
          <a:solidFill>
            <a:schemeClr val="accent2">
              <a:hueOff val="4295743"/>
              <a:satOff val="-12329"/>
              <a:lumOff val="-1973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2DBE5B-D0D4-4397-9C91-61525870287F}">
      <dsp:nvSpPr>
        <dsp:cNvPr id="0" name=""/>
        <dsp:cNvSpPr/>
      </dsp:nvSpPr>
      <dsp:spPr>
        <a:xfrm>
          <a:off x="6561416" y="2250859"/>
          <a:ext cx="3700587" cy="473865"/>
        </a:xfrm>
        <a:prstGeom prst="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520" tIns="96520" rIns="96520" bIns="9652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/>
            <a:t>2:30 PM</a:t>
          </a:r>
        </a:p>
      </dsp:txBody>
      <dsp:txXfrm>
        <a:off x="6561416" y="2250859"/>
        <a:ext cx="3700587" cy="473865"/>
      </dsp:txXfrm>
    </dsp:sp>
    <dsp:sp modelId="{BD009F4A-8F0D-4C27-9721-4E2487EA0DB8}">
      <dsp:nvSpPr>
        <dsp:cNvPr id="0" name=""/>
        <dsp:cNvSpPr/>
      </dsp:nvSpPr>
      <dsp:spPr>
        <a:xfrm>
          <a:off x="6561416" y="2724724"/>
          <a:ext cx="3700587" cy="537096"/>
        </a:xfrm>
        <a:prstGeom prst="rect">
          <a:avLst/>
        </a:prstGeom>
        <a:solidFill>
          <a:schemeClr val="accent2">
            <a:tint val="40000"/>
            <a:alpha val="90000"/>
            <a:hueOff val="6734718"/>
            <a:satOff val="-62232"/>
            <a:lumOff val="-7015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6734718"/>
              <a:satOff val="-62232"/>
              <a:lumOff val="-70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Hickory, Beech, Longleaf</a:t>
          </a:r>
        </a:p>
      </dsp:txBody>
      <dsp:txXfrm>
        <a:off x="6561416" y="2724724"/>
        <a:ext cx="3700587" cy="537096"/>
      </dsp:txXfrm>
    </dsp:sp>
    <dsp:sp modelId="{5CCC958A-6933-4D14-B5D9-D620CD1AEFE3}">
      <dsp:nvSpPr>
        <dsp:cNvPr id="0" name=""/>
        <dsp:cNvSpPr/>
      </dsp:nvSpPr>
      <dsp:spPr>
        <a:xfrm>
          <a:off x="8411709" y="1974437"/>
          <a:ext cx="0" cy="276421"/>
        </a:xfrm>
        <a:prstGeom prst="line">
          <a:avLst/>
        </a:prstGeom>
        <a:noFill/>
        <a:ln w="1270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A93BF5-0080-40F0-AF4E-D6C8EE099F62}">
      <dsp:nvSpPr>
        <dsp:cNvPr id="0" name=""/>
        <dsp:cNvSpPr/>
      </dsp:nvSpPr>
      <dsp:spPr>
        <a:xfrm rot="2700000">
          <a:off x="6278388" y="1943722"/>
          <a:ext cx="61430" cy="61430"/>
        </a:xfrm>
        <a:prstGeom prst="rect">
          <a:avLst/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70CE6E-D973-4020-A0C5-205B3CEDD503}">
      <dsp:nvSpPr>
        <dsp:cNvPr id="0" name=""/>
        <dsp:cNvSpPr/>
      </dsp:nvSpPr>
      <dsp:spPr>
        <a:xfrm rot="2700000">
          <a:off x="8380994" y="1943722"/>
          <a:ext cx="61430" cy="61430"/>
        </a:xfrm>
        <a:prstGeom prst="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7/3/layout/HorizontalLabelsTimeline">
  <dgm:title val="Horizontal Labels Timeline"/>
  <dgm:desc val="Use to show a list of events in chronological order. The rectangular shape contains the description while the date is shown immediately below. It can display a large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/>
    </dgm:constrLst>
    <dgm:layoutNode name="divider" styleLbl="fgAcc1">
      <dgm:alg type="sp"/>
      <dgm:shape xmlns:r="http://schemas.openxmlformats.org/officeDocument/2006/relationships" type="line" r:blip="" zOrderOff="-1">
        <dgm:adjLst/>
      </dgm:shap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hoose name="constrBasedOnChildrenCount">
        <dgm:if name="constrForTwoChildren" axis="ch" ptType="node" func="cnt" op="lte" val="2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if>
        <dgm:else name="constrForRest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-0.5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else>
      </dgm:choose>
      <dgm:forEach name="nodesForEach" axis="ch" ptType="node">
        <dgm:layoutNode name="composite">
          <dgm:alg type="composite"/>
          <dgm:shape xmlns:r="http://schemas.openxmlformats.org/officeDocument/2006/relationships" r:blip="">
            <dgm:adjLst/>
          </dgm:shape>
          <dgm:choose name="CaseForPlacingNodesAboveAndBelowDivider">
            <dgm:if name="CaseForPlacingNodeAboveDivider" axis="self" ptType="node" func="posOdd" op="equ" val="1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31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b" for="ch" forName="L2TextContainerWrapper" refType="h" fact="0.31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43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.5"/>
              </dgm:constrLst>
            </dgm:if>
            <dgm:else name="CaseForPlacingNodeBelowDivider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57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t" for="ch" forName="L2TextContainerWrapper" refType="h" fact="0.69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5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"/>
              </dgm:constrLst>
            </dgm:else>
          </dgm:choose>
          <dgm:layoutNode name="L1TextContainer" styleLbl="alignNode1">
            <dgm:varLst>
              <dgm:chMax val="1"/>
              <dgm:chPref val="1"/>
              <dgm:bulletEnabled val="1"/>
            </dgm:varLst>
            <dgm:alg type="tx">
              <dgm:param type="txAnchorVert" val="mid"/>
              <dgm:param type="parTxLTRAlign" val="ctr"/>
              <dgm:param type="parTxRTLAlign" val="ctr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tMarg" refType="primFontSz" fact="0.4"/>
              <dgm:constr type="bMarg" refType="primFontSz" fact="0.4"/>
              <dgm:constr type="lMarg" refType="primFontSz" fact="0.4"/>
              <dgm:constr type="rMarg" refType="primFontSz" fact="0.4"/>
            </dgm:constrLst>
            <dgm:ruleLst>
              <dgm:rule type="primFontSz" val="14" fact="NaN" max="NaN"/>
            </dgm:ruleLst>
          </dgm:layoutNode>
          <dgm:layoutNode name="L2TextContainerWrapper">
            <dgm:varLst>
              <dgm:bulletEnabled val="1"/>
            </dgm:varLst>
            <dgm:alg type="composite"/>
            <dgm:choose name="L2TextContainerConstr">
              <dgm:if name="CaseForPlacingL2TextContaineAboveDivider" axis="self" ptType="node" func="posOdd" op="equ" val="1">
                <dgm:constrLst>
                  <dgm:constr type="h" for="ch" forName="L2TextContainer" refType="h" fact="0.39"/>
                  <dgm:constr type="b" for="ch" forName="L2TextContainer" refType="h"/>
                  <dgm:constr type="h" for="ch" forName="FlexibleEmptyPlaceHolder" refType="h" fact="0.61"/>
                </dgm:constrLst>
              </dgm:if>
              <dgm:else name="CaseForPlacingL2TextContaineBelowDivider">
                <dgm:constrLst>
                  <dgm:constr type="h" for="ch" forName="L2TextContainer" refType="h" fact="0.39"/>
                  <dgm:constr type="h" for="ch" forName="FlexibleEmptyPlaceHolder" refType="h" fact="0.61"/>
                  <dgm:constr type="b" for="ch" forName="FlexibleEmptyPlaceHolder" refType="h"/>
                </dgm:constrLst>
              </dgm:else>
            </dgm:choose>
            <dgm:layoutNode name="L2TextContainer" styleLbl="bgAccFollowNode1" moveWith="L1TextContainer">
              <dgm:choose name="L2TextContainerAlgo">
                <dgm:if name="L2TextContainerAlgoLTR" func="var" arg="dir" op="equ" val="norm">
                  <dgm:alg type="tx">
                    <dgm:param type="txAnchorVert" val="mid"/>
                    <dgm:param type="parTxRTLAlign" val="l"/>
                    <dgm:param type="parTxLTRAlign" val="l"/>
                    <dgm:param type="txAnchorVertCh" val="mid"/>
                    <dgm:param type="shpTxRTLAlignCh" val="l"/>
                    <dgm:param type="shpTxLTRAlignCh" val="l"/>
                  </dgm:alg>
                </dgm:if>
                <dgm:else name="L2TextContainerAlgoRTL">
                  <dgm:alg type="tx">
                    <dgm:param type="txAnchorVert" val="mid"/>
                    <dgm:param type="parTxRTLAlign" val="r"/>
                    <dgm:param type="parTxLTRAlign" val="r"/>
                    <dgm:param type="txAnchorVertCh" val="mid"/>
                    <dgm:param type="shpTxRTLAlignCh" val="r"/>
                    <dgm:param type="shpTxLTRAlignCh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 fact="0.75"/>
                <dgm:constr type="bMarg" refType="primFontSz" fact="0.75"/>
                <dgm:constr type="lMarg" refType="primFontSz" fact="0.75"/>
                <dgm:constr type="rMarg" refType="primFontSz" fact="0.75"/>
              </dgm:constrLst>
              <dgm:ruleLst>
                <dgm:rule type="h" val="INF" fact="NaN" max="NaN"/>
                <dgm:rule type="primFontSz" val="12" fact="NaN" max="NaN"/>
                <dgm:rule type="secFontSz" val="10" fact="NaN" max="NaN"/>
              </dgm:ruleLst>
            </dgm:layoutNode>
            <dgm:layoutNode name="FlexibleEmptyPlaceHolder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layoutNode name="ConnectLine" styleLbl="sibTrans1D1" moveWith="L1TextContainer">
            <dgm:alg type="sp"/>
            <dgm:shape xmlns:r="http://schemas.openxmlformats.org/officeDocument/2006/relationships" type="line" r:blip="">
              <dgm:adjLst/>
            </dgm:shape>
            <dgm:presOf/>
            <dgm:constrLst/>
          </dgm:layoutNode>
          <dgm:layoutNode name="ConnectorPoint" styleLbl="node1" moveWith="L1TextContainer">
            <dgm:alg type="sp"/>
            <dgm:shape xmlns:r="http://schemas.openxmlformats.org/officeDocument/2006/relationships" rot="45" type="rect" r:blip="" zOrderOff="10">
              <dgm:adjLst/>
              <dgm:extLst>
                <a:ext uri="{B698B0E9-8C71-41B9-8309-B3DCBF30829C}">
                  <dgm1612:spPr xmlns:dgm1612="http://schemas.microsoft.com/office/drawing/2016/12/diagram">
                    <a:ln w="6350"/>
                  </dgm1612:spPr>
                </a:ext>
              </dgm:extLst>
            </dgm:shape>
            <dgm:presOf/>
            <dgm:constrLst/>
          </dgm:layoutNode>
          <dgm:layoutNode name="EmptyPlaceHolder">
            <dgm:alg type="sp"/>
            <dgm:shape xmlns:r="http://schemas.openxmlformats.org/officeDocument/2006/relationships"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campdurant@gmail.com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in uniform&#10;&#10;AI-generated content may be incorrect.">
            <a:extLst>
              <a:ext uri="{FF2B5EF4-FFF2-40B4-BE49-F238E27FC236}">
                <a16:creationId xmlns:a16="http://schemas.microsoft.com/office/drawing/2014/main" id="{66EE14AA-94B0-0D4A-2CE0-3332DEDFDC1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6643" b="9087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sz="6600" b="1">
                <a:solidFill>
                  <a:srgbClr val="FFFFFF"/>
                </a:solidFill>
              </a:rPr>
              <a:t>Camp Durant</a:t>
            </a:r>
            <a:br>
              <a:rPr lang="en-US">
                <a:solidFill>
                  <a:srgbClr val="FFFFFF"/>
                </a:solidFill>
              </a:rPr>
            </a:br>
            <a:r>
              <a:rPr lang="en-US" sz="4400" i="1">
                <a:solidFill>
                  <a:srgbClr val="FFFFFF"/>
                </a:solidFill>
              </a:rPr>
              <a:t>Final Pre-Camp Leader's Meeting 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June 11th, 2026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D69FF-AE68-E7BD-5640-B57010ED9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Administration Corner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30ABB-E05B-8E12-79A3-ED882DEC88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/>
              <a:t>Letters to campers</a:t>
            </a:r>
          </a:p>
          <a:p>
            <a:r>
              <a:rPr lang="en-US"/>
              <a:t>Packages</a:t>
            </a:r>
          </a:p>
          <a:p>
            <a:r>
              <a:rPr lang="en-US"/>
              <a:t>Beluga Club</a:t>
            </a:r>
            <a:endParaRPr lang="en-US" dirty="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Set-up for Scoutmaster/Leader use </a:t>
            </a:r>
            <a:endParaRPr lang="en-US" dirty="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Note: Scoutmaster meeting @ 9:30AM, SPL meeting @ 1PM, First Aid/CPR/AED on Thursday 2-4PM, Thursday night advancement report</a:t>
            </a:r>
            <a:endParaRPr lang="en-US" dirty="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Other locations to access </a:t>
            </a:r>
            <a:r>
              <a:rPr lang="en-US"/>
              <a:t>Wi-Fi</a:t>
            </a:r>
            <a:endParaRPr lang="en-US" dirty="0"/>
          </a:p>
          <a:p>
            <a:pPr lvl="2">
              <a:buFont typeface="Wingdings" panose="020B0604020202020204" pitchFamily="34" charset="0"/>
              <a:buChar char="§"/>
            </a:pPr>
            <a:r>
              <a:rPr lang="en-US"/>
              <a:t>Sullivan, Grand Lodge, STEM (PLEASE CHECK WITH AREA DIRECTORS BEFORE WORKING IN A PROGRAM AREA)</a:t>
            </a:r>
            <a:endParaRPr lang="en-US" dirty="0"/>
          </a:p>
          <a:p>
            <a:pPr lvl="2">
              <a:buFont typeface="Wingdings" panose="020B0604020202020204" pitchFamily="34" charset="0"/>
              <a:buChar char="§"/>
            </a:pPr>
            <a:r>
              <a:rPr lang="en-US"/>
              <a:t>Wi-Fi vouchers for Scoutmasters/Leaders ONLY</a:t>
            </a:r>
            <a:endParaRPr lang="en-US" dirty="0"/>
          </a:p>
          <a:p>
            <a:r>
              <a:rPr lang="en-US"/>
              <a:t>Use of your Black Pug account while at camp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Check in on advancement 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Pay outstanding balances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594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9066BE-EE13-AAB8-8AE4-3FA68A73D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sz="3400">
                <a:solidFill>
                  <a:srgbClr val="FFFFFF"/>
                </a:solidFill>
              </a:rPr>
              <a:t>Commissioner's Corner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70860-EEED-6FA9-560E-4D86998B07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Check-In Sunday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Check for campsite time (Leader's Guide page 15)</a:t>
            </a:r>
            <a:endParaRPr lang="en-US" dirty="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Troop Trailers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When you arrive...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Camp Tour 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US"/>
              <a:t>Immediately following check-in</a:t>
            </a:r>
            <a:endParaRPr lang="en-US" dirty="0"/>
          </a:p>
          <a:p>
            <a:pPr lvl="2">
              <a:buFont typeface="Wingdings" panose="020B0604020202020204" pitchFamily="34" charset="0"/>
              <a:buChar char="§"/>
            </a:pPr>
            <a:r>
              <a:rPr lang="en-US" dirty="0"/>
              <a:t>Recommended: Scouts pack a day pack with their</a:t>
            </a:r>
            <a:r>
              <a:rPr lang="en-US"/>
              <a:t> swimsuit, towel, water, and anything they may need while on tour of camp</a:t>
            </a:r>
            <a:endParaRPr lang="en-US" dirty="0"/>
          </a:p>
          <a:p>
            <a:r>
              <a:rPr lang="en-US"/>
              <a:t>Site Guides</a:t>
            </a:r>
          </a:p>
          <a:p>
            <a:r>
              <a:rPr lang="en-US"/>
              <a:t>Check-Out Saturday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82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50BE22-BD6B-555A-A23B-B8164BE29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Check-In 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sX0" fmla="*/ 0 w 10424160"/>
              <a:gd name="csY0" fmla="*/ 0 h 18288"/>
              <a:gd name="csX1" fmla="*/ 903427 w 10424160"/>
              <a:gd name="csY1" fmla="*/ 0 h 18288"/>
              <a:gd name="csX2" fmla="*/ 1389888 w 10424160"/>
              <a:gd name="csY2" fmla="*/ 0 h 18288"/>
              <a:gd name="csX3" fmla="*/ 2189074 w 10424160"/>
              <a:gd name="csY3" fmla="*/ 0 h 18288"/>
              <a:gd name="csX4" fmla="*/ 2675534 w 10424160"/>
              <a:gd name="csY4" fmla="*/ 0 h 18288"/>
              <a:gd name="csX5" fmla="*/ 3370478 w 10424160"/>
              <a:gd name="csY5" fmla="*/ 0 h 18288"/>
              <a:gd name="csX6" fmla="*/ 4169664 w 10424160"/>
              <a:gd name="csY6" fmla="*/ 0 h 18288"/>
              <a:gd name="csX7" fmla="*/ 4551883 w 10424160"/>
              <a:gd name="csY7" fmla="*/ 0 h 18288"/>
              <a:gd name="csX8" fmla="*/ 4934102 w 10424160"/>
              <a:gd name="csY8" fmla="*/ 0 h 18288"/>
              <a:gd name="csX9" fmla="*/ 5837530 w 10424160"/>
              <a:gd name="csY9" fmla="*/ 0 h 18288"/>
              <a:gd name="csX10" fmla="*/ 6532474 w 10424160"/>
              <a:gd name="csY10" fmla="*/ 0 h 18288"/>
              <a:gd name="csX11" fmla="*/ 6914693 w 10424160"/>
              <a:gd name="csY11" fmla="*/ 0 h 18288"/>
              <a:gd name="csX12" fmla="*/ 7609637 w 10424160"/>
              <a:gd name="csY12" fmla="*/ 0 h 18288"/>
              <a:gd name="csX13" fmla="*/ 8513064 w 10424160"/>
              <a:gd name="csY13" fmla="*/ 0 h 18288"/>
              <a:gd name="csX14" fmla="*/ 9103766 w 10424160"/>
              <a:gd name="csY14" fmla="*/ 0 h 18288"/>
              <a:gd name="csX15" fmla="*/ 9694469 w 10424160"/>
              <a:gd name="csY15" fmla="*/ 0 h 18288"/>
              <a:gd name="csX16" fmla="*/ 10424160 w 10424160"/>
              <a:gd name="csY16" fmla="*/ 0 h 18288"/>
              <a:gd name="csX17" fmla="*/ 10424160 w 10424160"/>
              <a:gd name="csY17" fmla="*/ 18288 h 18288"/>
              <a:gd name="csX18" fmla="*/ 9729216 w 10424160"/>
              <a:gd name="csY18" fmla="*/ 18288 h 18288"/>
              <a:gd name="csX19" fmla="*/ 8930030 w 10424160"/>
              <a:gd name="csY19" fmla="*/ 18288 h 18288"/>
              <a:gd name="csX20" fmla="*/ 8130845 w 10424160"/>
              <a:gd name="csY20" fmla="*/ 18288 h 18288"/>
              <a:gd name="csX21" fmla="*/ 7644384 w 10424160"/>
              <a:gd name="csY21" fmla="*/ 18288 h 18288"/>
              <a:gd name="csX22" fmla="*/ 6740957 w 10424160"/>
              <a:gd name="csY22" fmla="*/ 18288 h 18288"/>
              <a:gd name="csX23" fmla="*/ 6046013 w 10424160"/>
              <a:gd name="csY23" fmla="*/ 18288 h 18288"/>
              <a:gd name="csX24" fmla="*/ 5663794 w 10424160"/>
              <a:gd name="csY24" fmla="*/ 18288 h 18288"/>
              <a:gd name="csX25" fmla="*/ 4968850 w 10424160"/>
              <a:gd name="csY25" fmla="*/ 18288 h 18288"/>
              <a:gd name="csX26" fmla="*/ 4378147 w 10424160"/>
              <a:gd name="csY26" fmla="*/ 18288 h 18288"/>
              <a:gd name="csX27" fmla="*/ 3787445 w 10424160"/>
              <a:gd name="csY27" fmla="*/ 18288 h 18288"/>
              <a:gd name="csX28" fmla="*/ 3196742 w 10424160"/>
              <a:gd name="csY28" fmla="*/ 18288 h 18288"/>
              <a:gd name="csX29" fmla="*/ 2606040 w 10424160"/>
              <a:gd name="csY29" fmla="*/ 18288 h 18288"/>
              <a:gd name="csX30" fmla="*/ 1806854 w 10424160"/>
              <a:gd name="csY30" fmla="*/ 18288 h 18288"/>
              <a:gd name="csX31" fmla="*/ 1111910 w 10424160"/>
              <a:gd name="csY31" fmla="*/ 18288 h 18288"/>
              <a:gd name="csX32" fmla="*/ 729691 w 10424160"/>
              <a:gd name="csY32" fmla="*/ 18288 h 18288"/>
              <a:gd name="csX33" fmla="*/ 0 w 10424160"/>
              <a:gd name="csY33" fmla="*/ 18288 h 18288"/>
              <a:gd name="csX34" fmla="*/ 0 w 10424160"/>
              <a:gd name="csY34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196D1AD-ABC0-958A-9BDD-5DDE4CEE45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6901946"/>
              </p:ext>
            </p:extLst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62371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group of people in a line&#10;&#10;AI-generated content may be incorrect.">
            <a:extLst>
              <a:ext uri="{FF2B5EF4-FFF2-40B4-BE49-F238E27FC236}">
                <a16:creationId xmlns:a16="http://schemas.microsoft.com/office/drawing/2014/main" id="{D2F0A79C-1324-136B-E55F-4939A8344F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3766" b="1648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887200-FD8A-92C2-7D68-58FAB4340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Program Director Updates: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7179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B6571-E871-9D24-053B-CB6FCCF40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to Expect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30BAE-6B02-BB12-CA2B-4EA5C0550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7012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>
                <a:solidFill>
                  <a:srgbClr val="294761"/>
                </a:solidFill>
                <a:latin typeface="Concert One"/>
              </a:rPr>
              <a:t>Youth-</a:t>
            </a:r>
            <a:endParaRPr lang="en-US"/>
          </a:p>
          <a:p>
            <a:r>
              <a:rPr lang="en-US" sz="1800">
                <a:solidFill>
                  <a:srgbClr val="294761"/>
                </a:solidFill>
                <a:latin typeface="Concert One"/>
              </a:rPr>
              <a:t>Weather</a:t>
            </a:r>
            <a:endParaRPr lang="en-US"/>
          </a:p>
          <a:p>
            <a:r>
              <a:rPr lang="en-US" sz="1800">
                <a:solidFill>
                  <a:srgbClr val="294761"/>
                </a:solidFill>
                <a:latin typeface="Concert One"/>
              </a:rPr>
              <a:t>Wildlife</a:t>
            </a:r>
            <a:endParaRPr lang="en-US"/>
          </a:p>
          <a:p>
            <a:r>
              <a:rPr lang="en-US" sz="1800">
                <a:solidFill>
                  <a:srgbClr val="294761"/>
                </a:solidFill>
                <a:latin typeface="Concert One"/>
              </a:rPr>
              <a:t>Cheerful Service</a:t>
            </a:r>
            <a:endParaRPr lang="en-US"/>
          </a:p>
          <a:p>
            <a:r>
              <a:rPr lang="en-US" sz="1800">
                <a:solidFill>
                  <a:srgbClr val="294761"/>
                </a:solidFill>
                <a:latin typeface="Concert One"/>
              </a:rPr>
              <a:t>Enthusiasm</a:t>
            </a:r>
            <a:endParaRPr lang="en-US"/>
          </a:p>
          <a:p>
            <a:r>
              <a:rPr lang="en-US" sz="1800">
                <a:solidFill>
                  <a:srgbClr val="294761"/>
                </a:solidFill>
                <a:latin typeface="Concert One"/>
              </a:rPr>
              <a:t>Early Personal Growth</a:t>
            </a:r>
            <a:endParaRPr lang="en-US"/>
          </a:p>
          <a:p>
            <a:r>
              <a:rPr lang="en-US" sz="1800">
                <a:solidFill>
                  <a:srgbClr val="294761"/>
                </a:solidFill>
                <a:latin typeface="Concert One"/>
              </a:rPr>
              <a:t>Trying new things</a:t>
            </a:r>
            <a:endParaRPr lang="en-US"/>
          </a:p>
          <a:p>
            <a:r>
              <a:rPr lang="en-US" sz="1800">
                <a:solidFill>
                  <a:srgbClr val="294761"/>
                </a:solidFill>
                <a:latin typeface="Concert One"/>
              </a:rPr>
              <a:t>Meeting new people</a:t>
            </a:r>
            <a:endParaRPr lang="en-US"/>
          </a:p>
          <a:p>
            <a:r>
              <a:rPr lang="en-US" sz="1800">
                <a:solidFill>
                  <a:srgbClr val="294761"/>
                </a:solidFill>
                <a:latin typeface="Concert One"/>
              </a:rPr>
              <a:t>HAVING FUN</a:t>
            </a:r>
            <a:endParaRPr lang="en-US"/>
          </a:p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E401A8-5ECB-3C0C-FD7D-1477C9E42937}"/>
              </a:ext>
            </a:extLst>
          </p:cNvPr>
          <p:cNvSpPr txBox="1"/>
          <p:nvPr/>
        </p:nvSpPr>
        <p:spPr>
          <a:xfrm>
            <a:off x="4536296" y="1876122"/>
            <a:ext cx="4438290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294761"/>
                </a:solidFill>
                <a:latin typeface="Concert One"/>
              </a:rPr>
              <a:t>Adults-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294761"/>
                </a:solidFill>
                <a:latin typeface="Concert One"/>
              </a:rPr>
              <a:t>Leader's trainings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294761"/>
                </a:solidFill>
                <a:latin typeface="Concert One"/>
              </a:rPr>
              <a:t>Opportunities for Personal Work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294761"/>
                </a:solidFill>
                <a:latin typeface="Concert One"/>
              </a:rPr>
              <a:t>Homesick Campers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294761"/>
                </a:solidFill>
                <a:latin typeface="Concert One"/>
              </a:rPr>
              <a:t>Working with Young Staff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294761"/>
                </a:solidFill>
                <a:latin typeface="Concert One"/>
              </a:rPr>
              <a:t>TROOP THEMES</a:t>
            </a:r>
            <a:endParaRPr lang="en-US"/>
          </a:p>
          <a:p>
            <a:pPr algn="l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DAD650-922A-086B-C884-0B71BB98C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2849" y="4018637"/>
            <a:ext cx="5326301" cy="26307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B29680-3A75-1D60-D6D5-42A9AC9F6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9303" y="2887967"/>
            <a:ext cx="4338572" cy="264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025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1CDA6-70BC-DA51-2E9E-06D9B166F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C2E2C4-B385-4137-A4BE-70E074DBB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>
                <a:solidFill>
                  <a:srgbClr val="294761"/>
                </a:solidFill>
                <a:latin typeface="Concert One"/>
              </a:rPr>
              <a:t>8am: Flag Raising and Breakfast</a:t>
            </a:r>
            <a:endParaRPr lang="en-US"/>
          </a:p>
          <a:p>
            <a:r>
              <a:rPr lang="en-US" sz="1800">
                <a:solidFill>
                  <a:srgbClr val="294761"/>
                </a:solidFill>
                <a:latin typeface="Concert One"/>
              </a:rPr>
              <a:t>9am-12:15pm: 1st, 2nd, and 3rd Sessions</a:t>
            </a:r>
            <a:endParaRPr lang="en-US"/>
          </a:p>
          <a:p>
            <a:r>
              <a:rPr lang="en-US" sz="1800">
                <a:solidFill>
                  <a:srgbClr val="294761"/>
                </a:solidFill>
                <a:latin typeface="Concert One"/>
              </a:rPr>
              <a:t>12:15-12:45pm: Lunch</a:t>
            </a:r>
            <a:endParaRPr lang="en-US"/>
          </a:p>
          <a:p>
            <a:r>
              <a:rPr lang="en-US" sz="1800">
                <a:solidFill>
                  <a:srgbClr val="294761"/>
                </a:solidFill>
                <a:latin typeface="Concert One"/>
              </a:rPr>
              <a:t>12:45pm-2pm: Siesta</a:t>
            </a:r>
            <a:endParaRPr lang="en-US"/>
          </a:p>
          <a:p>
            <a:r>
              <a:rPr lang="en-US" sz="1800">
                <a:solidFill>
                  <a:srgbClr val="294761"/>
                </a:solidFill>
                <a:latin typeface="Concert One"/>
              </a:rPr>
              <a:t>2pm-4pm: 4th and 5th sessions</a:t>
            </a:r>
            <a:endParaRPr lang="en-US"/>
          </a:p>
          <a:p>
            <a:r>
              <a:rPr lang="en-US" sz="1800">
                <a:solidFill>
                  <a:srgbClr val="294761"/>
                </a:solidFill>
                <a:latin typeface="Concert One"/>
              </a:rPr>
              <a:t>4pm-5pm: Open Programs(Swim, Shoot, Fish, </a:t>
            </a:r>
            <a:r>
              <a:rPr lang="en-US" sz="1800" err="1">
                <a:solidFill>
                  <a:srgbClr val="294761"/>
                </a:solidFill>
                <a:latin typeface="Concert One"/>
              </a:rPr>
              <a:t>ect</a:t>
            </a:r>
            <a:r>
              <a:rPr lang="en-US" sz="1800">
                <a:solidFill>
                  <a:srgbClr val="294761"/>
                </a:solidFill>
                <a:latin typeface="Concert One"/>
              </a:rPr>
              <a:t>)</a:t>
            </a:r>
            <a:endParaRPr lang="en-US"/>
          </a:p>
          <a:p>
            <a:r>
              <a:rPr lang="en-US" sz="1800">
                <a:solidFill>
                  <a:srgbClr val="294761"/>
                </a:solidFill>
                <a:latin typeface="Concert One"/>
              </a:rPr>
              <a:t>6:15pm: Flag Lowering and Dinner</a:t>
            </a:r>
            <a:endParaRPr lang="en-US"/>
          </a:p>
          <a:p>
            <a:r>
              <a:rPr lang="en-US" sz="1800">
                <a:solidFill>
                  <a:srgbClr val="294761"/>
                </a:solidFill>
                <a:latin typeface="Concert One"/>
              </a:rPr>
              <a:t>7:30pm-9:30pm: Twilight Activities(Mario Kart, Movie Knight, Twilight Swim)</a:t>
            </a:r>
            <a:endParaRPr lang="en-US"/>
          </a:p>
          <a:p>
            <a:r>
              <a:rPr lang="en-US" sz="1800">
                <a:solidFill>
                  <a:srgbClr val="294761"/>
                </a:solidFill>
                <a:latin typeface="Concert One"/>
              </a:rPr>
              <a:t>11pm: Lights Out</a:t>
            </a:r>
            <a:endParaRPr lang="en-US"/>
          </a:p>
        </p:txBody>
      </p:sp>
      <p:pic>
        <p:nvPicPr>
          <p:cNvPr id="4" name="Picture 3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440B9D15-8975-E6DF-156E-B582A2EE0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6881" y="1447669"/>
            <a:ext cx="4179909" cy="2783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9C0C11-9A71-53F3-B5C2-06C9866EC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66" y="319870"/>
            <a:ext cx="4295775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448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64D61-D475-FA85-9B84-5C1BF2B6D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Leader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848EF-D89F-A4CB-5F69-C28F6835FF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>
                <a:solidFill>
                  <a:srgbClr val="294761"/>
                </a:solidFill>
                <a:latin typeface="Concert One"/>
              </a:rPr>
              <a:t>IOLS(Week 2 Only as of right now)</a:t>
            </a:r>
            <a:endParaRPr lang="en-US"/>
          </a:p>
          <a:p>
            <a:r>
              <a:rPr lang="en-US" sz="1800">
                <a:solidFill>
                  <a:srgbClr val="294761"/>
                </a:solidFill>
                <a:latin typeface="Concert One"/>
              </a:rPr>
              <a:t>Wilderness First Aid</a:t>
            </a:r>
            <a:endParaRPr lang="en-US"/>
          </a:p>
          <a:p>
            <a:r>
              <a:rPr lang="en-US" sz="1800">
                <a:solidFill>
                  <a:srgbClr val="294761"/>
                </a:solidFill>
                <a:latin typeface="Concert One"/>
              </a:rPr>
              <a:t>Softball</a:t>
            </a:r>
            <a:endParaRPr lang="en-US"/>
          </a:p>
          <a:p>
            <a:r>
              <a:rPr lang="en-US" sz="1800">
                <a:solidFill>
                  <a:srgbClr val="294761"/>
                </a:solidFill>
                <a:latin typeface="Concert One"/>
              </a:rPr>
              <a:t>Paddle Craft Safety</a:t>
            </a:r>
            <a:endParaRPr lang="en-US"/>
          </a:p>
          <a:p>
            <a:r>
              <a:rPr lang="en-US" sz="1800">
                <a:solidFill>
                  <a:srgbClr val="294761"/>
                </a:solidFill>
                <a:latin typeface="Concert One"/>
              </a:rPr>
              <a:t>Water Rescue</a:t>
            </a:r>
            <a:endParaRPr lang="en-US"/>
          </a:p>
          <a:p>
            <a:r>
              <a:rPr lang="en-US" sz="1800">
                <a:solidFill>
                  <a:srgbClr val="294761"/>
                </a:solidFill>
                <a:latin typeface="Concert One"/>
              </a:rPr>
              <a:t>L1 Tower Training</a:t>
            </a:r>
            <a:endParaRPr lang="en-US"/>
          </a:p>
          <a:p>
            <a:r>
              <a:rPr lang="en-US" sz="1800">
                <a:solidFill>
                  <a:srgbClr val="294761"/>
                </a:solidFill>
                <a:latin typeface="Concert One"/>
              </a:rPr>
              <a:t>Turkey Shoot</a:t>
            </a:r>
            <a:endParaRPr lang="en-US"/>
          </a:p>
          <a:p>
            <a:r>
              <a:rPr lang="en-US" sz="1800">
                <a:solidFill>
                  <a:srgbClr val="294761"/>
                </a:solidFill>
                <a:latin typeface="Concert One"/>
              </a:rPr>
              <a:t>Scoutmaster Merit Badge</a:t>
            </a:r>
            <a:endParaRPr lang="en-US"/>
          </a:p>
          <a:p>
            <a:r>
              <a:rPr lang="en-US" sz="1800">
                <a:solidFill>
                  <a:srgbClr val="294761"/>
                </a:solidFill>
                <a:latin typeface="Concert One"/>
              </a:rPr>
              <a:t>Services always welcome and appreciated</a:t>
            </a:r>
            <a:endParaRPr lang="en-US"/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AA4D61-4EF4-B8BE-2CA9-368BC6B28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4931" y="355506"/>
            <a:ext cx="4961404" cy="3547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F6A92B-2865-B711-3A59-3C44994F8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5366" y="3582521"/>
            <a:ext cx="5963210" cy="306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1906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BB7FE-8E02-D2F1-0011-A4E99567A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Twilight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8F0C0-1A1B-DB81-A62D-321BBCB305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>
                <a:solidFill>
                  <a:srgbClr val="294761"/>
                </a:solidFill>
                <a:latin typeface="Concert One"/>
              </a:rPr>
              <a:t>The Beluga Softball Experience</a:t>
            </a:r>
            <a:endParaRPr lang="en-US"/>
          </a:p>
          <a:p>
            <a:r>
              <a:rPr lang="en-US" sz="1800">
                <a:solidFill>
                  <a:srgbClr val="294761"/>
                </a:solidFill>
                <a:latin typeface="Concert One"/>
              </a:rPr>
              <a:t>Carnival</a:t>
            </a:r>
            <a:endParaRPr lang="en-US"/>
          </a:p>
          <a:p>
            <a:r>
              <a:rPr lang="en-US" sz="1800">
                <a:solidFill>
                  <a:srgbClr val="294761"/>
                </a:solidFill>
                <a:latin typeface="Concert One"/>
              </a:rPr>
              <a:t>Float Night</a:t>
            </a:r>
            <a:endParaRPr lang="en-US"/>
          </a:p>
          <a:p>
            <a:r>
              <a:rPr lang="en-US" sz="1800">
                <a:solidFill>
                  <a:srgbClr val="294761"/>
                </a:solidFill>
                <a:latin typeface="Concert One"/>
              </a:rPr>
              <a:t>Twilight Swim</a:t>
            </a:r>
            <a:endParaRPr lang="en-US"/>
          </a:p>
          <a:p>
            <a:endParaRPr lang="en-US"/>
          </a:p>
        </p:txBody>
      </p:sp>
      <p:pic>
        <p:nvPicPr>
          <p:cNvPr id="4" name="Picture 3" descr="A group of people in green shirts&#10;&#10;AI-generated content may be incorrect.">
            <a:extLst>
              <a:ext uri="{FF2B5EF4-FFF2-40B4-BE49-F238E27FC236}">
                <a16:creationId xmlns:a16="http://schemas.microsoft.com/office/drawing/2014/main" id="{2A93B365-E78E-1708-E643-C8C378037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2820" y="245758"/>
            <a:ext cx="4837264" cy="3203661"/>
          </a:xfrm>
          <a:prstGeom prst="rect">
            <a:avLst/>
          </a:prstGeom>
        </p:spPr>
      </p:pic>
      <p:pic>
        <p:nvPicPr>
          <p:cNvPr id="5" name="Picture 4" descr="A group of men wearing matching shirts&#10;&#10;AI-generated content may be incorrect.">
            <a:extLst>
              <a:ext uri="{FF2B5EF4-FFF2-40B4-BE49-F238E27FC236}">
                <a16:creationId xmlns:a16="http://schemas.microsoft.com/office/drawing/2014/main" id="{DA1DA2FE-8FAA-E7F0-BD89-FE4D7F441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386" y="3416997"/>
            <a:ext cx="5306077" cy="29467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3560EB-54BF-7FB6-396F-9F13B4C03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41" y="3406558"/>
            <a:ext cx="4607098" cy="305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520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CD620-0F39-A5D2-1259-67C9CB3EA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Campfire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40057-DE20-353E-152A-9871A3A5C5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>
                <a:solidFill>
                  <a:srgbClr val="294761"/>
                </a:solidFill>
                <a:latin typeface="Concert One"/>
              </a:rPr>
              <a:t>HIGH FIVE LINE</a:t>
            </a:r>
            <a:endParaRPr lang="en-US"/>
          </a:p>
          <a:p>
            <a:r>
              <a:rPr lang="en-US" sz="1800">
                <a:solidFill>
                  <a:srgbClr val="294761"/>
                </a:solidFill>
                <a:latin typeface="Concert One"/>
              </a:rPr>
              <a:t>SKITS</a:t>
            </a:r>
            <a:endParaRPr lang="en-US"/>
          </a:p>
          <a:p>
            <a:r>
              <a:rPr lang="en-US" sz="1800">
                <a:solidFill>
                  <a:srgbClr val="294761"/>
                </a:solidFill>
                <a:latin typeface="Concert One"/>
              </a:rPr>
              <a:t>CAMPER INTERACTION</a:t>
            </a:r>
            <a:endParaRPr lang="en-US"/>
          </a:p>
          <a:p>
            <a:r>
              <a:rPr lang="en-US" sz="1800">
                <a:solidFill>
                  <a:srgbClr val="294761"/>
                </a:solidFill>
                <a:latin typeface="Concert One"/>
              </a:rPr>
              <a:t>SPIRIT STICK</a:t>
            </a:r>
            <a:endParaRPr lang="en-US"/>
          </a:p>
          <a:p>
            <a:r>
              <a:rPr lang="en-US" sz="1800">
                <a:solidFill>
                  <a:srgbClr val="294761"/>
                </a:solidFill>
                <a:latin typeface="Concert One"/>
              </a:rPr>
              <a:t>OA CEREMONIES</a:t>
            </a:r>
            <a:endParaRPr lang="en-US"/>
          </a:p>
          <a:p>
            <a:endParaRPr lang="en-US"/>
          </a:p>
        </p:txBody>
      </p:sp>
      <p:pic>
        <p:nvPicPr>
          <p:cNvPr id="5" name="Picture 4" descr="A group of people sitting around a fire&#10;&#10;AI-generated content may be incorrect.">
            <a:extLst>
              <a:ext uri="{FF2B5EF4-FFF2-40B4-BE49-F238E27FC236}">
                <a16:creationId xmlns:a16="http://schemas.microsoft.com/office/drawing/2014/main" id="{46728877-EEB3-A585-60C9-A6114B316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1559" y="255805"/>
            <a:ext cx="3817567" cy="3757677"/>
          </a:xfrm>
          <a:prstGeom prst="rect">
            <a:avLst/>
          </a:prstGeom>
        </p:spPr>
      </p:pic>
      <p:pic>
        <p:nvPicPr>
          <p:cNvPr id="6" name="Picture 5" descr="A group of people standing outside&#10;&#10;AI-generated content may be incorrect.">
            <a:extLst>
              <a:ext uri="{FF2B5EF4-FFF2-40B4-BE49-F238E27FC236}">
                <a16:creationId xmlns:a16="http://schemas.microsoft.com/office/drawing/2014/main" id="{A40EE9D3-78DA-FB6E-7299-8C9670BD4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653" y="2844518"/>
            <a:ext cx="5535982" cy="3663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E2BB58-FDDE-DCD1-4857-C8B71E7BB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049" y="4021377"/>
            <a:ext cx="3493326" cy="236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6657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F3564-2955-5713-B78B-D057550D3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Closing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C1120-659B-C2A7-1D13-1760EE5A9E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Questions</a:t>
            </a:r>
          </a:p>
          <a:p>
            <a:r>
              <a:rPr lang="en-US"/>
              <a:t>Camp Director's Minute </a:t>
            </a:r>
            <a:endParaRPr lang="en-US" dirty="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Extra Shoes</a:t>
            </a:r>
            <a:endParaRPr lang="en-US" dirty="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Check the weather</a:t>
            </a:r>
            <a:endParaRPr lang="en-US" dirty="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Always bring a good attitud</a:t>
            </a:r>
            <a:r>
              <a:rPr lang="en-US"/>
              <a:t>e </a:t>
            </a:r>
            <a:endParaRPr lang="en-US" dirty="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43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C541B88-1AE9-40C3-AFD5-967787C19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89059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DDAE48-4C2C-0927-8247-442DBC515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697"/>
            <a:ext cx="3200400" cy="42381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Key Objectives:</a:t>
            </a:r>
          </a:p>
        </p:txBody>
      </p:sp>
      <p:grpSp>
        <p:nvGrpSpPr>
          <p:cNvPr id="13" name="Graphic 38">
            <a:extLst>
              <a:ext uri="{FF2B5EF4-FFF2-40B4-BE49-F238E27FC236}">
                <a16:creationId xmlns:a16="http://schemas.microsoft.com/office/drawing/2014/main" id="{7CF625D3-71A3-4F30-A096-8EF334E95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2912"/>
            <a:ext cx="1910252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6754E2F-F56E-4BA3-99DD-8EBF110E3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4A69059-7C49-49C6-B071-F2A9B558E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89D16701-DA76-4F72-BB63-E2C3FFBDF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CC28BE1-9DC6-43FE-9582-39F091098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1" name="Graphic 4">
            <a:extLst>
              <a:ext uri="{FF2B5EF4-FFF2-40B4-BE49-F238E27FC236}">
                <a16:creationId xmlns:a16="http://schemas.microsoft.com/office/drawing/2014/main" id="{AF9AF3F3-CE0C-4125-BDD7-346487FA0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09667" y="5539934"/>
            <a:ext cx="975169" cy="975171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31DFBFA-CF4D-4940-9086-26F83E5C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7854033-BD20-4C77-8C5B-048F4B3BDD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C93AA74-BEB3-444F-835B-7AA6ECE61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00DF1C9-6952-4704-B8B3-95406E18E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34783FD-297C-40D2-964B-DBAE4DE28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621623-0357-4FD5-A1AC-400501025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24F346E-10A0-458F-A9CA-8C0079472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937A2F7-01A9-47F3-BED6-B61D9984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B44DAF8-5073-441A-82E1-180385D35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2B0413D-0E36-4A90-8E6A-9EDC676A6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6059ECF-0D50-48AD-B67A-645EC29D3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394906F-6BF2-447E-9886-F12708E12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45EB96B-215A-4EBF-A594-2B0822233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E77A078-B4C0-37B2-A090-B5515E7448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2519518"/>
              </p:ext>
            </p:extLst>
          </p:nvPr>
        </p:nvGraphicFramePr>
        <p:xfrm>
          <a:off x="5484139" y="477540"/>
          <a:ext cx="6301601" cy="5878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86768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7DC8CB-BA0B-E595-10CD-8D472D288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/>
              <a:t>Camp Director Updates: 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96309-D5B0-433E-3A81-4BF36812D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1700"/>
              <a:t>Black Pug Accounts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1700"/>
              <a:t>Zeroed balance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1700"/>
              <a:t>Changes to participants can be done through Black Pug pages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1700"/>
              <a:t>Changes to schedules (MB schedules for scouts and leader's training courses) can be done through your account up to a week before your arrival. 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1700"/>
              <a:t>Refund Policy – Page 8</a:t>
            </a:r>
          </a:p>
          <a:p>
            <a:r>
              <a:rPr lang="en-US" sz="1700"/>
              <a:t>Dietary Needs/Special Diets 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700"/>
              <a:t>Found in Black Pug registrations (either through primary login or through parent portal if set up. </a:t>
            </a:r>
            <a:endParaRPr lang="en-US" sz="1300" dirty="0"/>
          </a:p>
          <a:p>
            <a:r>
              <a:rPr lang="en-US" sz="1700"/>
              <a:t>Early Arrivals – email: erin.shiflett@scouting.org</a:t>
            </a:r>
            <a:endParaRPr lang="en-US" sz="1700" dirty="0"/>
          </a:p>
          <a:p>
            <a:pPr lvl="1">
              <a:buFont typeface="Courier New" panose="020B0604020202020204" pitchFamily="34" charset="0"/>
              <a:buChar char="o"/>
            </a:pPr>
            <a:endParaRPr lang="en-US" sz="1700" dirty="0"/>
          </a:p>
          <a:p>
            <a:pPr lvl="1">
              <a:buFont typeface="Courier New" panose="020B0604020202020204" pitchFamily="34" charset="0"/>
              <a:buChar char="o"/>
            </a:pPr>
            <a:endParaRPr lang="en-US" sz="1700"/>
          </a:p>
        </p:txBody>
      </p:sp>
      <p:pic>
        <p:nvPicPr>
          <p:cNvPr id="4" name="Picture 3" descr="Lily pads in a pond&#10;&#10;AI-generated content may be incorrect.">
            <a:extLst>
              <a:ext uri="{FF2B5EF4-FFF2-40B4-BE49-F238E27FC236}">
                <a16:creationId xmlns:a16="http://schemas.microsoft.com/office/drawing/2014/main" id="{63A37FB7-4587-BA60-7991-9BB54D3EFE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228" r="2" b="2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20349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!Rectangle">
            <a:extLst>
              <a:ext uri="{FF2B5EF4-FFF2-40B4-BE49-F238E27FC236}">
                <a16:creationId xmlns:a16="http://schemas.microsoft.com/office/drawing/2014/main" id="{362810D9-2C5A-477D-949C-C19189547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8467"/>
            <a:ext cx="12191999" cy="686646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Lily pads on a pond&#10;&#10;AI-generated content may be incorrect.">
            <a:extLst>
              <a:ext uri="{FF2B5EF4-FFF2-40B4-BE49-F238E27FC236}">
                <a16:creationId xmlns:a16="http://schemas.microsoft.com/office/drawing/2014/main" id="{FAA4AB74-1242-8D71-6C4E-E387E0BF3C1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5000"/>
          </a:blip>
          <a:srcRect t="44691" b="17762"/>
          <a:stretch>
            <a:fillRect/>
          </a:stretch>
        </p:blipFill>
        <p:spPr>
          <a:xfrm>
            <a:off x="20" y="-9107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24AD4D-2C74-7D34-BB3C-4E30C0789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591344"/>
            <a:ext cx="3200400" cy="5585619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Camp Director Updates: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118967-4605-C910-2449-895A2C9F8F77}"/>
              </a:ext>
            </a:extLst>
          </p:cNvPr>
          <p:cNvSpPr/>
          <p:nvPr/>
        </p:nvSpPr>
        <p:spPr>
          <a:xfrm>
            <a:off x="4286249" y="529166"/>
            <a:ext cx="6900333" cy="5619750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outerShdw blurRad="63500" dist="38100" dir="2700000">
              <a:srgbClr val="000000">
                <a:alpha val="37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0BF7B-2143-7B77-D89F-31BC98D20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Program Additions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Scouting Heritage (Week 1 ONLY) session 4 (2PM)</a:t>
            </a:r>
          </a:p>
          <a:p>
            <a:r>
              <a:rPr lang="en-US"/>
              <a:t>Permission Forms – Located in BP attachments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General Permission Form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Older Youth Programs Form</a:t>
            </a:r>
          </a:p>
          <a:p>
            <a:r>
              <a:rPr lang="en-US"/>
              <a:t>Health Forms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ABC &amp; Insurance Card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Kept in Health Lodge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Medicines</a:t>
            </a:r>
          </a:p>
          <a:p>
            <a:r>
              <a:rPr lang="en-US"/>
              <a:t>Unit Swim Checks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Send to: </a:t>
            </a:r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campdurant@gmail.com</a:t>
            </a:r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804384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60078D-7514-2497-CB15-BB627BB02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/>
              <a:t>Camp Director Updates: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E7E90-659A-A11F-570E-8654751BA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000"/>
              <a:t>Week 1 Merit Badge changes will be held on Sunday ONLY (tentatively)</a:t>
            </a:r>
          </a:p>
          <a:p>
            <a:r>
              <a:rPr lang="en-US" sz="2000"/>
              <a:t>ATV</a:t>
            </a:r>
            <a:endParaRPr lang="en-US" sz="2000" dirty="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600"/>
              <a:t>Online class must be taken BEFORE coming to camp</a:t>
            </a:r>
            <a:endParaRPr lang="en-US" sz="1600" dirty="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600"/>
              <a:t>Permission forms </a:t>
            </a:r>
            <a:endParaRPr lang="en-US" sz="1600" dirty="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600"/>
              <a:t>All found on Black Pug attachments section</a:t>
            </a:r>
            <a:endParaRPr lang="en-US" sz="1600" dirty="0"/>
          </a:p>
          <a:p>
            <a:r>
              <a:rPr lang="en-US" sz="2000"/>
              <a:t>Trading Post &amp; Grill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/>
              <a:t>Open all week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dirty="0"/>
              <a:t>Hours of operation will be located on camp schedules as well as posted on Trading Post and Grill doors.</a:t>
            </a:r>
          </a:p>
          <a:p>
            <a:pPr marL="0" indent="0">
              <a:buNone/>
            </a:pPr>
            <a:endParaRPr lang="en-US" sz="2000"/>
          </a:p>
          <a:p>
            <a:endParaRPr lang="en-US" sz="2000"/>
          </a:p>
        </p:txBody>
      </p:sp>
      <p:pic>
        <p:nvPicPr>
          <p:cNvPr id="4" name="Picture 3" descr="Lily pads in a pond&#10;&#10;AI-generated content may be incorrect.">
            <a:extLst>
              <a:ext uri="{FF2B5EF4-FFF2-40B4-BE49-F238E27FC236}">
                <a16:creationId xmlns:a16="http://schemas.microsoft.com/office/drawing/2014/main" id="{D84BBCDD-5F04-E44C-1A9B-1F324F041F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228" r="2" b="2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12315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14141FC-8189-47F8-821A-FC9A4E91E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062E60F-5CD4-4268-8359-80766346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288350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2EB19D-EB8E-9D1B-9E93-B7DC8E32E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0047"/>
            <a:ext cx="3300984" cy="1645920"/>
          </a:xfrm>
        </p:spPr>
        <p:txBody>
          <a:bodyPr>
            <a:normAutofit/>
          </a:bodyPr>
          <a:lstStyle/>
          <a:p>
            <a:r>
              <a:rPr lang="en-US" sz="2800"/>
              <a:t>2026 Patch Set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B341EC3-1810-4D33-BA3F-E2D0AA0EC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980964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127CDE-2B99-47A8-BB3C-7D1751910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98164" y="1323863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B742507-E915-FD2F-DBF3-5112F3414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1144" y="510047"/>
            <a:ext cx="6858000" cy="1645920"/>
          </a:xfrm>
        </p:spPr>
        <p:txBody>
          <a:bodyPr anchor="ctr">
            <a:normAutofit/>
          </a:bodyPr>
          <a:lstStyle/>
          <a:p>
            <a:endParaRPr lang="en-US" sz="1800"/>
          </a:p>
        </p:txBody>
      </p:sp>
      <p:pic>
        <p:nvPicPr>
          <p:cNvPr id="7" name="Picture 6" descr="A cartoon image of a bear holding a flag&#10;&#10;AI-generated content may be incorrect.">
            <a:extLst>
              <a:ext uri="{FF2B5EF4-FFF2-40B4-BE49-F238E27FC236}">
                <a16:creationId xmlns:a16="http://schemas.microsoft.com/office/drawing/2014/main" id="{F931A76E-23F9-DB7D-0427-7EB4870056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05" b="-3"/>
          <a:stretch>
            <a:fillRect/>
          </a:stretch>
        </p:blipFill>
        <p:spPr>
          <a:xfrm>
            <a:off x="557784" y="2606462"/>
            <a:ext cx="3584448" cy="36393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7F06BC-9F77-5540-BD18-C79397B0F0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2" r="1433" b="-3"/>
          <a:stretch>
            <a:fillRect/>
          </a:stretch>
        </p:blipFill>
        <p:spPr>
          <a:xfrm>
            <a:off x="4347599" y="2606462"/>
            <a:ext cx="3584448" cy="3639312"/>
          </a:xfrm>
          <a:prstGeom prst="rect">
            <a:avLst/>
          </a:prstGeom>
        </p:spPr>
      </p:pic>
      <p:pic>
        <p:nvPicPr>
          <p:cNvPr id="5" name="Picture 4" descr="A sticker with a cartoon character and a flag&#10;&#10;AI-generated content may be incorrect.">
            <a:extLst>
              <a:ext uri="{FF2B5EF4-FFF2-40B4-BE49-F238E27FC236}">
                <a16:creationId xmlns:a16="http://schemas.microsoft.com/office/drawing/2014/main" id="{0D9E25AE-FF28-4A6B-98CA-CC1F6FB9E1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27" r="177" b="-3"/>
          <a:stretch>
            <a:fillRect/>
          </a:stretch>
        </p:blipFill>
        <p:spPr>
          <a:xfrm>
            <a:off x="8137415" y="2606462"/>
            <a:ext cx="3584448" cy="363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68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A9750D-D31F-976C-6987-F2BA34A2A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60th Anniversary Patch</a:t>
            </a:r>
          </a:p>
        </p:txBody>
      </p:sp>
      <p:pic>
        <p:nvPicPr>
          <p:cNvPr id="4" name="Content Placeholder 3" descr="A sticker with text and images&#10;&#10;AI-generated content may be incorrect.">
            <a:extLst>
              <a:ext uri="{FF2B5EF4-FFF2-40B4-BE49-F238E27FC236}">
                <a16:creationId xmlns:a16="http://schemas.microsoft.com/office/drawing/2014/main" id="{B189D361-A0B0-6D8D-A97B-D51CE6623F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5450" y="-401841"/>
            <a:ext cx="7747277" cy="766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37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holding a paddle&#10;&#10;AI-generated content may be incorrect.">
            <a:extLst>
              <a:ext uri="{FF2B5EF4-FFF2-40B4-BE49-F238E27FC236}">
                <a16:creationId xmlns:a16="http://schemas.microsoft.com/office/drawing/2014/main" id="{16283E1B-60A2-DD72-7C54-91AA4B9DA9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42" r="2440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29A589-DA9F-F617-0A62-07A296F68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Older Youth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9D816-9A6B-B43A-133E-2CDBC250A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Spots still open for all weeks 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2000"/>
              <a:t>Week 1: 2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2000"/>
              <a:t>Week 2: 5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2000"/>
              <a:t>Week 3: 6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2000"/>
              <a:t>Week 4: 6</a:t>
            </a:r>
          </a:p>
          <a:p>
            <a:r>
              <a:rPr lang="en-US" sz="2000"/>
              <a:t>Cost: $50</a:t>
            </a:r>
          </a:p>
          <a:p>
            <a:r>
              <a:rPr lang="en-US" sz="2000"/>
              <a:t>Must be 14 and older</a:t>
            </a:r>
          </a:p>
          <a:p>
            <a:r>
              <a:rPr lang="en-US" sz="2000"/>
              <a:t>All week adventures! 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959792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E6F558-4666-2EDB-A4FB-62B1AB0FE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854" y="1957497"/>
            <a:ext cx="2980592" cy="2547257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FLYER AVAILABLE </a:t>
            </a:r>
            <a:r>
              <a:rPr lang="en-US" sz="3600">
                <a:solidFill>
                  <a:srgbClr val="FFFFFF"/>
                </a:solidFill>
              </a:rPr>
              <a:t>ONLINE (BP ATTACHMENTS)</a:t>
            </a:r>
            <a:endParaRPr lang="en-US" sz="3600" kern="12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4" name="Content Placeholder 3" descr="A screenshot of a website&#10;&#10;AI-generated content may be incorrect.">
            <a:extLst>
              <a:ext uri="{FF2B5EF4-FFF2-40B4-BE49-F238E27FC236}">
                <a16:creationId xmlns:a16="http://schemas.microsoft.com/office/drawing/2014/main" id="{0CDA630E-E5C2-A197-740C-83A63FBFBA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6741" y="643466"/>
            <a:ext cx="4301849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8855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19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Camp Durant Final Pre-Camp Leader's Meeting </vt:lpstr>
      <vt:lpstr>Key Objectives:</vt:lpstr>
      <vt:lpstr>Camp Director Updates: </vt:lpstr>
      <vt:lpstr>Camp Director Updates:</vt:lpstr>
      <vt:lpstr>Camp Director Updates:</vt:lpstr>
      <vt:lpstr>2026 Patch Set</vt:lpstr>
      <vt:lpstr>60th Anniversary Patch</vt:lpstr>
      <vt:lpstr>Older Youth Programs</vt:lpstr>
      <vt:lpstr>FLYER AVAILABLE ONLINE (BP ATTACHMENTS)</vt:lpstr>
      <vt:lpstr>Administration Corner</vt:lpstr>
      <vt:lpstr>Commissioner's Corner</vt:lpstr>
      <vt:lpstr>Check-In </vt:lpstr>
      <vt:lpstr>Program Director Updates:</vt:lpstr>
      <vt:lpstr>What to Expect</vt:lpstr>
      <vt:lpstr>Schedule</vt:lpstr>
      <vt:lpstr>Leader Opportunities</vt:lpstr>
      <vt:lpstr>Twilight Activities</vt:lpstr>
      <vt:lpstr>Campfire</vt:lpstr>
      <vt:lpstr>Closing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288</cp:revision>
  <dcterms:created xsi:type="dcterms:W3CDTF">2026-06-09T14:44:30Z</dcterms:created>
  <dcterms:modified xsi:type="dcterms:W3CDTF">2026-06-12T00:00:51Z</dcterms:modified>
</cp:coreProperties>
</file>