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75" r:id="rId7"/>
    <p:sldId id="27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  <p:sldId id="264" r:id="rId17"/>
    <p:sldId id="271" r:id="rId18"/>
    <p:sldId id="265" r:id="rId19"/>
    <p:sldId id="272" r:id="rId20"/>
    <p:sldId id="274" r:id="rId21"/>
    <p:sldId id="278" r:id="rId22"/>
    <p:sldId id="27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46FFE-3E19-2B22-FC77-C4365EE8A7E2}" v="3393" dt="2026-04-12T20:23:24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C2110-1F3B-43CA-BA6F-AC8B4D0EC7D2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0BBA72-8551-4B09-806A-CFAA91CF2853}">
      <dgm:prSet/>
      <dgm:spPr/>
      <dgm:t>
        <a:bodyPr/>
        <a:lstStyle/>
        <a:p>
          <a:r>
            <a:rPr lang="en-US"/>
            <a:t>Robin &amp; Carolyn Covert: robincovert@bellsouth.net</a:t>
          </a:r>
        </a:p>
      </dgm:t>
    </dgm:pt>
    <dgm:pt modelId="{6D2F6F84-539B-417F-ACEF-7BD465688BE1}" type="parTrans" cxnId="{9B38F219-7927-4310-9F99-4B0CCE0BAB1E}">
      <dgm:prSet/>
      <dgm:spPr/>
      <dgm:t>
        <a:bodyPr/>
        <a:lstStyle/>
        <a:p>
          <a:endParaRPr lang="en-US"/>
        </a:p>
      </dgm:t>
    </dgm:pt>
    <dgm:pt modelId="{B902DD3E-8066-44D5-A58D-00B8EB997124}" type="sibTrans" cxnId="{9B38F219-7927-4310-9F99-4B0CCE0BAB1E}">
      <dgm:prSet/>
      <dgm:spPr/>
      <dgm:t>
        <a:bodyPr/>
        <a:lstStyle/>
        <a:p>
          <a:endParaRPr lang="en-US"/>
        </a:p>
      </dgm:t>
    </dgm:pt>
    <dgm:pt modelId="{12508C5D-ECBA-46D7-85ED-0EAFCA9BC57B}">
      <dgm:prSet/>
      <dgm:spPr/>
      <dgm:t>
        <a:bodyPr/>
        <a:lstStyle/>
        <a:p>
          <a:r>
            <a:rPr lang="en-US"/>
            <a:t>ATV Rider Course – 2 parts</a:t>
          </a:r>
        </a:p>
      </dgm:t>
    </dgm:pt>
    <dgm:pt modelId="{AB4B1412-F20D-4F83-AE1C-42340CE8210F}" type="parTrans" cxnId="{19314323-777A-4E2B-9B32-2ED0190211CE}">
      <dgm:prSet/>
      <dgm:spPr/>
      <dgm:t>
        <a:bodyPr/>
        <a:lstStyle/>
        <a:p>
          <a:endParaRPr lang="en-US"/>
        </a:p>
      </dgm:t>
    </dgm:pt>
    <dgm:pt modelId="{6E2C3330-27B1-4F16-8C57-DE4FE884966F}" type="sibTrans" cxnId="{19314323-777A-4E2B-9B32-2ED0190211CE}">
      <dgm:prSet/>
      <dgm:spPr/>
      <dgm:t>
        <a:bodyPr/>
        <a:lstStyle/>
        <a:p>
          <a:endParaRPr lang="en-US"/>
        </a:p>
      </dgm:t>
    </dgm:pt>
    <dgm:pt modelId="{1D0B34A8-A8FA-4772-B08A-6F4A5FF64AEA}">
      <dgm:prSet/>
      <dgm:spPr/>
      <dgm:t>
        <a:bodyPr/>
        <a:lstStyle/>
        <a:p>
          <a:r>
            <a:rPr lang="en-US"/>
            <a:t>Online E-Course (must be completed prior to arrival at camp) - certificates will be accepted at Check-In</a:t>
          </a:r>
        </a:p>
      </dgm:t>
    </dgm:pt>
    <dgm:pt modelId="{446C7DBE-B756-409C-B863-1297E24A673F}" type="parTrans" cxnId="{7E7791B4-1EE3-4553-97B1-B800977FA245}">
      <dgm:prSet/>
      <dgm:spPr/>
      <dgm:t>
        <a:bodyPr/>
        <a:lstStyle/>
        <a:p>
          <a:endParaRPr lang="en-US"/>
        </a:p>
      </dgm:t>
    </dgm:pt>
    <dgm:pt modelId="{F3668CE2-ACAB-4EEE-9E2F-449E64EF0D23}" type="sibTrans" cxnId="{7E7791B4-1EE3-4553-97B1-B800977FA245}">
      <dgm:prSet/>
      <dgm:spPr/>
      <dgm:t>
        <a:bodyPr/>
        <a:lstStyle/>
        <a:p>
          <a:endParaRPr lang="en-US"/>
        </a:p>
      </dgm:t>
    </dgm:pt>
    <dgm:pt modelId="{5657E0F0-8BCB-422B-AAA4-E1ACC18657E8}">
      <dgm:prSet/>
      <dgm:spPr/>
      <dgm:t>
        <a:bodyPr/>
        <a:lstStyle/>
        <a:p>
          <a:r>
            <a:rPr lang="en-US"/>
            <a:t>Hands on course</a:t>
          </a:r>
        </a:p>
      </dgm:t>
    </dgm:pt>
    <dgm:pt modelId="{E62BD02C-74D2-4F18-AABD-71ED058601AF}" type="parTrans" cxnId="{79DB1C1E-FE64-4E17-B540-1BA4C3191BAB}">
      <dgm:prSet/>
      <dgm:spPr/>
      <dgm:t>
        <a:bodyPr/>
        <a:lstStyle/>
        <a:p>
          <a:endParaRPr lang="en-US"/>
        </a:p>
      </dgm:t>
    </dgm:pt>
    <dgm:pt modelId="{7D06DCD7-43C9-4761-8505-28DA5FFB0C2F}" type="sibTrans" cxnId="{79DB1C1E-FE64-4E17-B540-1BA4C3191BAB}">
      <dgm:prSet/>
      <dgm:spPr/>
      <dgm:t>
        <a:bodyPr/>
        <a:lstStyle/>
        <a:p>
          <a:endParaRPr lang="en-US"/>
        </a:p>
      </dgm:t>
    </dgm:pt>
    <dgm:pt modelId="{2EEC511B-6FE6-47D0-B6B4-55747A72A85C}">
      <dgm:prSet/>
      <dgm:spPr/>
      <dgm:t>
        <a:bodyPr/>
        <a:lstStyle/>
        <a:p>
          <a:r>
            <a:rPr lang="en-US"/>
            <a:t>Course Fee: $25</a:t>
          </a:r>
        </a:p>
      </dgm:t>
    </dgm:pt>
    <dgm:pt modelId="{40D48F79-4B0A-43EF-8EC3-DB2AF0CDFDDB}" type="parTrans" cxnId="{B6BA6F28-7AF4-4754-A0E3-2A1CAF3BF190}">
      <dgm:prSet/>
      <dgm:spPr/>
      <dgm:t>
        <a:bodyPr/>
        <a:lstStyle/>
        <a:p>
          <a:endParaRPr lang="en-US"/>
        </a:p>
      </dgm:t>
    </dgm:pt>
    <dgm:pt modelId="{06F4BBEB-E0E5-442A-B779-E9FE5FC60879}" type="sibTrans" cxnId="{B6BA6F28-7AF4-4754-A0E3-2A1CAF3BF190}">
      <dgm:prSet/>
      <dgm:spPr/>
      <dgm:t>
        <a:bodyPr/>
        <a:lstStyle/>
        <a:p>
          <a:endParaRPr lang="en-US"/>
        </a:p>
      </dgm:t>
    </dgm:pt>
    <dgm:pt modelId="{A1EB9303-20A1-41E4-8150-30E11857C22C}">
      <dgm:prSet/>
      <dgm:spPr/>
      <dgm:t>
        <a:bodyPr/>
        <a:lstStyle/>
        <a:p>
          <a:r>
            <a:rPr lang="en-US"/>
            <a:t>Participants must bring:</a:t>
          </a:r>
        </a:p>
      </dgm:t>
    </dgm:pt>
    <dgm:pt modelId="{A540CC58-C251-4892-9E47-904D6123C16C}" type="parTrans" cxnId="{CB15824B-9AD4-4B55-917E-D2A60A2D846B}">
      <dgm:prSet/>
      <dgm:spPr/>
      <dgm:t>
        <a:bodyPr/>
        <a:lstStyle/>
        <a:p>
          <a:endParaRPr lang="en-US"/>
        </a:p>
      </dgm:t>
    </dgm:pt>
    <dgm:pt modelId="{DF1AAA35-F35A-44BA-8EE6-F48C7C8D9AC9}" type="sibTrans" cxnId="{CB15824B-9AD4-4B55-917E-D2A60A2D846B}">
      <dgm:prSet/>
      <dgm:spPr/>
      <dgm:t>
        <a:bodyPr/>
        <a:lstStyle/>
        <a:p>
          <a:endParaRPr lang="en-US"/>
        </a:p>
      </dgm:t>
    </dgm:pt>
    <dgm:pt modelId="{F0925ADA-E9BD-4DFF-A9EB-1C173CD645A0}">
      <dgm:prSet/>
      <dgm:spPr/>
      <dgm:t>
        <a:bodyPr/>
        <a:lstStyle/>
        <a:p>
          <a:r>
            <a:rPr lang="en-US"/>
            <a:t>Long sleeve shirt, long pants, and boots that cover their ankles </a:t>
          </a:r>
        </a:p>
      </dgm:t>
    </dgm:pt>
    <dgm:pt modelId="{3FBB47CE-6655-48D8-8473-4F09CD375D7C}" type="parTrans" cxnId="{35841EF1-9C1B-45FB-BD67-FAA510C47037}">
      <dgm:prSet/>
      <dgm:spPr/>
      <dgm:t>
        <a:bodyPr/>
        <a:lstStyle/>
        <a:p>
          <a:endParaRPr lang="en-US"/>
        </a:p>
      </dgm:t>
    </dgm:pt>
    <dgm:pt modelId="{00A92931-D65A-45C5-AB15-236BE4A04583}" type="sibTrans" cxnId="{35841EF1-9C1B-45FB-BD67-FAA510C47037}">
      <dgm:prSet/>
      <dgm:spPr/>
      <dgm:t>
        <a:bodyPr/>
        <a:lstStyle/>
        <a:p>
          <a:endParaRPr lang="en-US"/>
        </a:p>
      </dgm:t>
    </dgm:pt>
    <dgm:pt modelId="{BD59DC11-B3C8-4CE3-988B-E27AE2B3892C}">
      <dgm:prSet/>
      <dgm:spPr/>
      <dgm:t>
        <a:bodyPr/>
        <a:lstStyle/>
        <a:p>
          <a:r>
            <a:rPr lang="en-US"/>
            <a:t>Signed waiver</a:t>
          </a:r>
        </a:p>
      </dgm:t>
    </dgm:pt>
    <dgm:pt modelId="{8317AE67-837C-4DCF-BF71-747E2C00135E}" type="parTrans" cxnId="{192D5633-6D2E-4FC3-8132-1A99BAEDBB0E}">
      <dgm:prSet/>
      <dgm:spPr/>
      <dgm:t>
        <a:bodyPr/>
        <a:lstStyle/>
        <a:p>
          <a:endParaRPr lang="en-US"/>
        </a:p>
      </dgm:t>
    </dgm:pt>
    <dgm:pt modelId="{666C064C-71DE-4D1E-9F9A-F56DD2685DAC}" type="sibTrans" cxnId="{192D5633-6D2E-4FC3-8132-1A99BAEDBB0E}">
      <dgm:prSet/>
      <dgm:spPr/>
      <dgm:t>
        <a:bodyPr/>
        <a:lstStyle/>
        <a:p>
          <a:endParaRPr lang="en-US"/>
        </a:p>
      </dgm:t>
    </dgm:pt>
    <dgm:pt modelId="{E2A9BF17-6D7C-48A1-A615-37EE8EF0382A}">
      <dgm:prSet/>
      <dgm:spPr/>
      <dgm:t>
        <a:bodyPr/>
        <a:lstStyle/>
        <a:p>
          <a:r>
            <a:rPr lang="en-US"/>
            <a:t>E-Course completed certificate</a:t>
          </a:r>
        </a:p>
      </dgm:t>
    </dgm:pt>
    <dgm:pt modelId="{B1F8AF2F-9F5C-45BB-A3A9-9384B456E68E}" type="parTrans" cxnId="{6BC702C1-66ED-4CD7-BA37-327324CD1EE6}">
      <dgm:prSet/>
      <dgm:spPr/>
      <dgm:t>
        <a:bodyPr/>
        <a:lstStyle/>
        <a:p>
          <a:endParaRPr lang="en-US"/>
        </a:p>
      </dgm:t>
    </dgm:pt>
    <dgm:pt modelId="{78640A75-0E6B-430A-82C6-5ED94388DCCF}" type="sibTrans" cxnId="{6BC702C1-66ED-4CD7-BA37-327324CD1EE6}">
      <dgm:prSet/>
      <dgm:spPr/>
      <dgm:t>
        <a:bodyPr/>
        <a:lstStyle/>
        <a:p>
          <a:endParaRPr lang="en-US"/>
        </a:p>
      </dgm:t>
    </dgm:pt>
    <dgm:pt modelId="{517E82C3-C438-4E9A-9933-EA55FC810351}">
      <dgm:prSet/>
      <dgm:spPr/>
      <dgm:t>
        <a:bodyPr/>
        <a:lstStyle/>
        <a:p>
          <a:r>
            <a:rPr lang="en-US"/>
            <a:t>Required documentation and other resources available on BP site</a:t>
          </a:r>
        </a:p>
      </dgm:t>
    </dgm:pt>
    <dgm:pt modelId="{9DE3E82E-2BF1-497D-9D9B-69FAFB2C5F08}" type="parTrans" cxnId="{D994FBFC-B0EB-43E4-AAD5-C5BB94CC9098}">
      <dgm:prSet/>
      <dgm:spPr/>
      <dgm:t>
        <a:bodyPr/>
        <a:lstStyle/>
        <a:p>
          <a:endParaRPr lang="en-US"/>
        </a:p>
      </dgm:t>
    </dgm:pt>
    <dgm:pt modelId="{39C99974-35E4-4D01-BFEA-01DC61C448AA}" type="sibTrans" cxnId="{D994FBFC-B0EB-43E4-AAD5-C5BB94CC9098}">
      <dgm:prSet/>
      <dgm:spPr/>
      <dgm:t>
        <a:bodyPr/>
        <a:lstStyle/>
        <a:p>
          <a:endParaRPr lang="en-US"/>
        </a:p>
      </dgm:t>
    </dgm:pt>
    <dgm:pt modelId="{7F90997F-63CB-4C74-B162-B771DC7C8DEF}" type="pres">
      <dgm:prSet presAssocID="{989C2110-1F3B-43CA-BA6F-AC8B4D0EC7D2}" presName="Name0" presStyleCnt="0">
        <dgm:presLayoutVars>
          <dgm:dir/>
          <dgm:animLvl val="lvl"/>
          <dgm:resizeHandles val="exact"/>
        </dgm:presLayoutVars>
      </dgm:prSet>
      <dgm:spPr/>
    </dgm:pt>
    <dgm:pt modelId="{B54EACE3-155E-46C3-A336-C2EE7F9A618E}" type="pres">
      <dgm:prSet presAssocID="{DA0BBA72-8551-4B09-806A-CFAA91CF2853}" presName="composite" presStyleCnt="0"/>
      <dgm:spPr/>
    </dgm:pt>
    <dgm:pt modelId="{803FF7DC-2D7F-4304-A57B-5811E188128E}" type="pres">
      <dgm:prSet presAssocID="{DA0BBA72-8551-4B09-806A-CFAA91CF285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B0AFCA4-CE23-47ED-9F1D-FF4C5946072A}" type="pres">
      <dgm:prSet presAssocID="{DA0BBA72-8551-4B09-806A-CFAA91CF285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B38F219-7927-4310-9F99-4B0CCE0BAB1E}" srcId="{989C2110-1F3B-43CA-BA6F-AC8B4D0EC7D2}" destId="{DA0BBA72-8551-4B09-806A-CFAA91CF2853}" srcOrd="0" destOrd="0" parTransId="{6D2F6F84-539B-417F-ACEF-7BD465688BE1}" sibTransId="{B902DD3E-8066-44D5-A58D-00B8EB997124}"/>
    <dgm:cxn modelId="{79DB1C1E-FE64-4E17-B540-1BA4C3191BAB}" srcId="{12508C5D-ECBA-46D7-85ED-0EAFCA9BC57B}" destId="{5657E0F0-8BCB-422B-AAA4-E1ACC18657E8}" srcOrd="1" destOrd="0" parTransId="{E62BD02C-74D2-4F18-AABD-71ED058601AF}" sibTransId="{7D06DCD7-43C9-4761-8505-28DA5FFB0C2F}"/>
    <dgm:cxn modelId="{19314323-777A-4E2B-9B32-2ED0190211CE}" srcId="{DA0BBA72-8551-4B09-806A-CFAA91CF2853}" destId="{12508C5D-ECBA-46D7-85ED-0EAFCA9BC57B}" srcOrd="0" destOrd="0" parTransId="{AB4B1412-F20D-4F83-AE1C-42340CE8210F}" sibTransId="{6E2C3330-27B1-4F16-8C57-DE4FE884966F}"/>
    <dgm:cxn modelId="{B6BA6F28-7AF4-4754-A0E3-2A1CAF3BF190}" srcId="{DA0BBA72-8551-4B09-806A-CFAA91CF2853}" destId="{2EEC511B-6FE6-47D0-B6B4-55747A72A85C}" srcOrd="1" destOrd="0" parTransId="{40D48F79-4B0A-43EF-8EC3-DB2AF0CDFDDB}" sibTransId="{06F4BBEB-E0E5-442A-B779-E9FE5FC60879}"/>
    <dgm:cxn modelId="{9990FA2F-3947-4E1C-A665-72E2A81785F9}" type="presOf" srcId="{A1EB9303-20A1-41E4-8150-30E11857C22C}" destId="{4B0AFCA4-CE23-47ED-9F1D-FF4C5946072A}" srcOrd="0" destOrd="4" presId="urn:microsoft.com/office/officeart/2005/8/layout/hList1"/>
    <dgm:cxn modelId="{192D5633-6D2E-4FC3-8132-1A99BAEDBB0E}" srcId="{A1EB9303-20A1-41E4-8150-30E11857C22C}" destId="{BD59DC11-B3C8-4CE3-988B-E27AE2B3892C}" srcOrd="1" destOrd="0" parTransId="{8317AE67-837C-4DCF-BF71-747E2C00135E}" sibTransId="{666C064C-71DE-4D1E-9F9A-F56DD2685DAC}"/>
    <dgm:cxn modelId="{EEE7C643-D120-404F-955D-282D41800647}" type="presOf" srcId="{DA0BBA72-8551-4B09-806A-CFAA91CF2853}" destId="{803FF7DC-2D7F-4304-A57B-5811E188128E}" srcOrd="0" destOrd="0" presId="urn:microsoft.com/office/officeart/2005/8/layout/hList1"/>
    <dgm:cxn modelId="{CB15824B-9AD4-4B55-917E-D2A60A2D846B}" srcId="{DA0BBA72-8551-4B09-806A-CFAA91CF2853}" destId="{A1EB9303-20A1-41E4-8150-30E11857C22C}" srcOrd="2" destOrd="0" parTransId="{A540CC58-C251-4892-9E47-904D6123C16C}" sibTransId="{DF1AAA35-F35A-44BA-8EE6-F48C7C8D9AC9}"/>
    <dgm:cxn modelId="{ABD33275-C63C-4855-8422-FEE9D5831D46}" type="presOf" srcId="{F0925ADA-E9BD-4DFF-A9EB-1C173CD645A0}" destId="{4B0AFCA4-CE23-47ED-9F1D-FF4C5946072A}" srcOrd="0" destOrd="5" presId="urn:microsoft.com/office/officeart/2005/8/layout/hList1"/>
    <dgm:cxn modelId="{0B460989-F89B-46CB-9644-73DD2F3D5ECA}" type="presOf" srcId="{12508C5D-ECBA-46D7-85ED-0EAFCA9BC57B}" destId="{4B0AFCA4-CE23-47ED-9F1D-FF4C5946072A}" srcOrd="0" destOrd="0" presId="urn:microsoft.com/office/officeart/2005/8/layout/hList1"/>
    <dgm:cxn modelId="{5B80618D-B02F-4C60-B7B4-1AF7D46E4FB7}" type="presOf" srcId="{5657E0F0-8BCB-422B-AAA4-E1ACC18657E8}" destId="{4B0AFCA4-CE23-47ED-9F1D-FF4C5946072A}" srcOrd="0" destOrd="2" presId="urn:microsoft.com/office/officeart/2005/8/layout/hList1"/>
    <dgm:cxn modelId="{783D6090-8D0B-4386-9CF5-F05CD95AAC3E}" type="presOf" srcId="{517E82C3-C438-4E9A-9933-EA55FC810351}" destId="{4B0AFCA4-CE23-47ED-9F1D-FF4C5946072A}" srcOrd="0" destOrd="8" presId="urn:microsoft.com/office/officeart/2005/8/layout/hList1"/>
    <dgm:cxn modelId="{53922AA6-A906-4F19-96DF-32C1B0531296}" type="presOf" srcId="{2EEC511B-6FE6-47D0-B6B4-55747A72A85C}" destId="{4B0AFCA4-CE23-47ED-9F1D-FF4C5946072A}" srcOrd="0" destOrd="3" presId="urn:microsoft.com/office/officeart/2005/8/layout/hList1"/>
    <dgm:cxn modelId="{7E7791B4-1EE3-4553-97B1-B800977FA245}" srcId="{12508C5D-ECBA-46D7-85ED-0EAFCA9BC57B}" destId="{1D0B34A8-A8FA-4772-B08A-6F4A5FF64AEA}" srcOrd="0" destOrd="0" parTransId="{446C7DBE-B756-409C-B863-1297E24A673F}" sibTransId="{F3668CE2-ACAB-4EEE-9E2F-449E64EF0D23}"/>
    <dgm:cxn modelId="{628012BC-7DB3-45B3-AD7D-1146028AAE05}" type="presOf" srcId="{BD59DC11-B3C8-4CE3-988B-E27AE2B3892C}" destId="{4B0AFCA4-CE23-47ED-9F1D-FF4C5946072A}" srcOrd="0" destOrd="6" presId="urn:microsoft.com/office/officeart/2005/8/layout/hList1"/>
    <dgm:cxn modelId="{6BC702C1-66ED-4CD7-BA37-327324CD1EE6}" srcId="{A1EB9303-20A1-41E4-8150-30E11857C22C}" destId="{E2A9BF17-6D7C-48A1-A615-37EE8EF0382A}" srcOrd="2" destOrd="0" parTransId="{B1F8AF2F-9F5C-45BB-A3A9-9384B456E68E}" sibTransId="{78640A75-0E6B-430A-82C6-5ED94388DCCF}"/>
    <dgm:cxn modelId="{4950BAE1-7AE0-4BF4-8F5D-E8579C01FAF6}" type="presOf" srcId="{1D0B34A8-A8FA-4772-B08A-6F4A5FF64AEA}" destId="{4B0AFCA4-CE23-47ED-9F1D-FF4C5946072A}" srcOrd="0" destOrd="1" presId="urn:microsoft.com/office/officeart/2005/8/layout/hList1"/>
    <dgm:cxn modelId="{63D416E8-FAF8-4CD6-891A-B68ECFF2E5A3}" type="presOf" srcId="{E2A9BF17-6D7C-48A1-A615-37EE8EF0382A}" destId="{4B0AFCA4-CE23-47ED-9F1D-FF4C5946072A}" srcOrd="0" destOrd="7" presId="urn:microsoft.com/office/officeart/2005/8/layout/hList1"/>
    <dgm:cxn modelId="{35841EF1-9C1B-45FB-BD67-FAA510C47037}" srcId="{A1EB9303-20A1-41E4-8150-30E11857C22C}" destId="{F0925ADA-E9BD-4DFF-A9EB-1C173CD645A0}" srcOrd="0" destOrd="0" parTransId="{3FBB47CE-6655-48D8-8473-4F09CD375D7C}" sibTransId="{00A92931-D65A-45C5-AB15-236BE4A04583}"/>
    <dgm:cxn modelId="{D994FBFC-B0EB-43E4-AAD5-C5BB94CC9098}" srcId="{A1EB9303-20A1-41E4-8150-30E11857C22C}" destId="{517E82C3-C438-4E9A-9933-EA55FC810351}" srcOrd="3" destOrd="0" parTransId="{9DE3E82E-2BF1-497D-9D9B-69FAFB2C5F08}" sibTransId="{39C99974-35E4-4D01-BFEA-01DC61C448AA}"/>
    <dgm:cxn modelId="{1ACE6FFD-B569-43C5-845E-65FC3F80CDAC}" type="presOf" srcId="{989C2110-1F3B-43CA-BA6F-AC8B4D0EC7D2}" destId="{7F90997F-63CB-4C74-B162-B771DC7C8DEF}" srcOrd="0" destOrd="0" presId="urn:microsoft.com/office/officeart/2005/8/layout/hList1"/>
    <dgm:cxn modelId="{182354E1-3104-4840-BBA9-6A7C7382F351}" type="presParOf" srcId="{7F90997F-63CB-4C74-B162-B771DC7C8DEF}" destId="{B54EACE3-155E-46C3-A336-C2EE7F9A618E}" srcOrd="0" destOrd="0" presId="urn:microsoft.com/office/officeart/2005/8/layout/hList1"/>
    <dgm:cxn modelId="{76C14C87-8E8F-4D27-89AE-DB7D2A891C16}" type="presParOf" srcId="{B54EACE3-155E-46C3-A336-C2EE7F9A618E}" destId="{803FF7DC-2D7F-4304-A57B-5811E188128E}" srcOrd="0" destOrd="0" presId="urn:microsoft.com/office/officeart/2005/8/layout/hList1"/>
    <dgm:cxn modelId="{32B5DDA0-64B4-4673-8E37-FE0B6D3CA831}" type="presParOf" srcId="{B54EACE3-155E-46C3-A336-C2EE7F9A618E}" destId="{4B0AFCA4-CE23-47ED-9F1D-FF4C594607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53425-98A8-4571-AE91-DBCEC8FAFF6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77D7DA-CBC2-4CE7-996F-BB1861019F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Next Leader's Meeting:</a:t>
          </a:r>
        </a:p>
      </dgm:t>
    </dgm:pt>
    <dgm:pt modelId="{38F305B5-F104-46B2-8338-747CEA89CB55}" type="parTrans" cxnId="{AC664157-F445-404A-BCC6-C474B658CA3F}">
      <dgm:prSet/>
      <dgm:spPr/>
      <dgm:t>
        <a:bodyPr/>
        <a:lstStyle/>
        <a:p>
          <a:endParaRPr lang="en-US"/>
        </a:p>
      </dgm:t>
    </dgm:pt>
    <dgm:pt modelId="{FAAF5747-78A8-4DD1-BC2E-4690E4F960D2}" type="sibTrans" cxnId="{AC664157-F445-404A-BCC6-C474B658CA3F}">
      <dgm:prSet/>
      <dgm:spPr/>
      <dgm:t>
        <a:bodyPr/>
        <a:lstStyle/>
        <a:p>
          <a:endParaRPr lang="en-US"/>
        </a:p>
      </dgm:t>
    </dgm:pt>
    <dgm:pt modelId="{BF3435F6-2CFF-4B4B-B5FF-584FB03883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June 11th, 2026 @ 7PM </a:t>
          </a:r>
        </a:p>
      </dgm:t>
    </dgm:pt>
    <dgm:pt modelId="{667ABDE4-6D1A-4909-9890-A3109EAF79F6}" type="parTrans" cxnId="{4009E2A2-FE01-4D45-904F-388D52BF7FC1}">
      <dgm:prSet/>
      <dgm:spPr/>
      <dgm:t>
        <a:bodyPr/>
        <a:lstStyle/>
        <a:p>
          <a:endParaRPr lang="en-US"/>
        </a:p>
      </dgm:t>
    </dgm:pt>
    <dgm:pt modelId="{5C1E376F-0BE3-41FE-85EB-86971AD6D5A2}" type="sibTrans" cxnId="{4009E2A2-FE01-4D45-904F-388D52BF7FC1}">
      <dgm:prSet/>
      <dgm:spPr/>
      <dgm:t>
        <a:bodyPr/>
        <a:lstStyle/>
        <a:p>
          <a:endParaRPr lang="en-US"/>
        </a:p>
      </dgm:t>
    </dgm:pt>
    <dgm:pt modelId="{B70D29DB-B2DC-4CD1-B608-89404E8C313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During Camp:</a:t>
          </a:r>
        </a:p>
      </dgm:t>
    </dgm:pt>
    <dgm:pt modelId="{1CB3524A-3A37-4FB3-9532-579310BC3D02}" type="parTrans" cxnId="{3C7F03A2-5AA1-46CF-B475-15EFF6427C2A}">
      <dgm:prSet/>
      <dgm:spPr/>
      <dgm:t>
        <a:bodyPr/>
        <a:lstStyle/>
        <a:p>
          <a:endParaRPr lang="en-US"/>
        </a:p>
      </dgm:t>
    </dgm:pt>
    <dgm:pt modelId="{CCD06369-1B43-414A-8E6A-73D5F3C6B916}" type="sibTrans" cxnId="{3C7F03A2-5AA1-46CF-B475-15EFF6427C2A}">
      <dgm:prSet/>
      <dgm:spPr/>
      <dgm:t>
        <a:bodyPr/>
        <a:lstStyle/>
        <a:p>
          <a:endParaRPr lang="en-US"/>
        </a:p>
      </dgm:t>
    </dgm:pt>
    <dgm:pt modelId="{8BCB573A-7EEA-4AAB-9F1C-EB859025A1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Scoutmaster meeting (Sun – Thurs) </a:t>
          </a:r>
        </a:p>
      </dgm:t>
    </dgm:pt>
    <dgm:pt modelId="{FDA4430A-CAF0-4D18-AB7F-D6576C65D93D}" type="parTrans" cxnId="{33D342A0-DAF6-40E8-8AB6-DB6BD40FF804}">
      <dgm:prSet/>
      <dgm:spPr/>
      <dgm:t>
        <a:bodyPr/>
        <a:lstStyle/>
        <a:p>
          <a:endParaRPr lang="en-US"/>
        </a:p>
      </dgm:t>
    </dgm:pt>
    <dgm:pt modelId="{EB2D139F-3504-4838-AB5A-F07D1E117681}" type="sibTrans" cxnId="{33D342A0-DAF6-40E8-8AB6-DB6BD40FF804}">
      <dgm:prSet/>
      <dgm:spPr/>
      <dgm:t>
        <a:bodyPr/>
        <a:lstStyle/>
        <a:p>
          <a:endParaRPr lang="en-US"/>
        </a:p>
      </dgm:t>
    </dgm:pt>
    <dgm:pt modelId="{E393A909-A1E4-445E-A42F-1C2CC1F08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9:30AM </a:t>
          </a:r>
        </a:p>
      </dgm:t>
    </dgm:pt>
    <dgm:pt modelId="{4F820F76-1421-4043-83A9-9F5FC6381590}" type="parTrans" cxnId="{31AEC737-DCB6-4545-BFF5-BF55380BB1BB}">
      <dgm:prSet/>
      <dgm:spPr/>
      <dgm:t>
        <a:bodyPr/>
        <a:lstStyle/>
        <a:p>
          <a:endParaRPr lang="en-US"/>
        </a:p>
      </dgm:t>
    </dgm:pt>
    <dgm:pt modelId="{7B94AF41-433E-42D8-8A57-7490C1EAF26D}" type="sibTrans" cxnId="{31AEC737-DCB6-4545-BFF5-BF55380BB1BB}">
      <dgm:prSet/>
      <dgm:spPr/>
      <dgm:t>
        <a:bodyPr/>
        <a:lstStyle/>
        <a:p>
          <a:endParaRPr lang="en-US"/>
        </a:p>
      </dgm:t>
    </dgm:pt>
    <dgm:pt modelId="{F9C5E249-7D44-46E7-9B59-23C798AF32C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Questions/Comments/Needs: </a:t>
          </a:r>
        </a:p>
      </dgm:t>
    </dgm:pt>
    <dgm:pt modelId="{DA04C500-EBD9-4BB9-A3D1-3830BE16EE11}" type="parTrans" cxnId="{A682099E-90DA-4F36-BA22-C446A791A848}">
      <dgm:prSet/>
      <dgm:spPr/>
      <dgm:t>
        <a:bodyPr/>
        <a:lstStyle/>
        <a:p>
          <a:endParaRPr lang="en-US"/>
        </a:p>
      </dgm:t>
    </dgm:pt>
    <dgm:pt modelId="{60DBA251-12D4-40BB-85E6-47DE128728CC}" type="sibTrans" cxnId="{A682099E-90DA-4F36-BA22-C446A791A848}">
      <dgm:prSet/>
      <dgm:spPr/>
      <dgm:t>
        <a:bodyPr/>
        <a:lstStyle/>
        <a:p>
          <a:endParaRPr lang="en-US"/>
        </a:p>
      </dgm:t>
    </dgm:pt>
    <dgm:pt modelId="{2D1B86F1-7B07-404A-8F95-FD612DADD3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Registration issues/Payment Issues/Campership: michael.morrell@scouting.org</a:t>
          </a:r>
        </a:p>
      </dgm:t>
    </dgm:pt>
    <dgm:pt modelId="{F90E5644-3DB1-4F4C-B4FC-8293445B7829}" type="parTrans" cxnId="{439F1946-102E-4B0D-89D7-974121DB5740}">
      <dgm:prSet/>
      <dgm:spPr/>
      <dgm:t>
        <a:bodyPr/>
        <a:lstStyle/>
        <a:p>
          <a:endParaRPr lang="en-US"/>
        </a:p>
      </dgm:t>
    </dgm:pt>
    <dgm:pt modelId="{DF753EEF-069E-401E-82B4-D1CE27C3F23D}" type="sibTrans" cxnId="{439F1946-102E-4B0D-89D7-974121DB5740}">
      <dgm:prSet/>
      <dgm:spPr/>
      <dgm:t>
        <a:bodyPr/>
        <a:lstStyle/>
        <a:p>
          <a:endParaRPr lang="en-US"/>
        </a:p>
      </dgm:t>
    </dgm:pt>
    <dgm:pt modelId="{BC1DDD64-2F9D-4541-B3CF-D73246FBD3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Everything Else: erin.shiflett@scouting.org</a:t>
          </a:r>
        </a:p>
      </dgm:t>
    </dgm:pt>
    <dgm:pt modelId="{5961CA3D-3EA3-4DF1-B7CA-A00AF15E9DCE}" type="parTrans" cxnId="{3E308FD4-BCDF-4B46-A841-760872BEF7C3}">
      <dgm:prSet/>
      <dgm:spPr/>
      <dgm:t>
        <a:bodyPr/>
        <a:lstStyle/>
        <a:p>
          <a:endParaRPr lang="en-US"/>
        </a:p>
      </dgm:t>
    </dgm:pt>
    <dgm:pt modelId="{F15FA9C9-E111-495E-A18C-B23A4E13E798}" type="sibTrans" cxnId="{3E308FD4-BCDF-4B46-A841-760872BEF7C3}">
      <dgm:prSet/>
      <dgm:spPr/>
      <dgm:t>
        <a:bodyPr/>
        <a:lstStyle/>
        <a:p>
          <a:endParaRPr lang="en-US"/>
        </a:p>
      </dgm:t>
    </dgm:pt>
    <dgm:pt modelId="{A7E8228F-1C11-4FE5-B86D-14AD33D0CB8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>
              <a:latin typeface="Aptos Display" panose="020F0302020204030204"/>
            </a:rPr>
            <a:t>Black Pug Registration page (daily updates)</a:t>
          </a:r>
        </a:p>
      </dgm:t>
    </dgm:pt>
    <dgm:pt modelId="{F321E0A1-8534-4652-AB4F-F51B307A83A1}" type="parTrans" cxnId="{1CA6FAC1-7570-476A-ACD6-370109254C31}">
      <dgm:prSet/>
      <dgm:spPr/>
    </dgm:pt>
    <dgm:pt modelId="{F150F9F0-0789-4BFA-92E5-E9D2BA97FB09}" type="sibTrans" cxnId="{1CA6FAC1-7570-476A-ACD6-370109254C31}">
      <dgm:prSet/>
      <dgm:spPr/>
    </dgm:pt>
    <dgm:pt modelId="{9D996C0A-25EA-4631-8467-9A68A305FB91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sz="2000" b="0" dirty="0">
              <a:latin typeface="Aptos Display" panose="020F0302020204030204"/>
            </a:rPr>
            <a:t>Black Pug Updates/Communications</a:t>
          </a:r>
        </a:p>
      </dgm:t>
    </dgm:pt>
    <dgm:pt modelId="{2BBD9853-9023-4789-BB00-F8DE10737188}" type="parTrans" cxnId="{212531AF-8C11-4F9D-AEC7-1A2D1B64B0C4}">
      <dgm:prSet/>
      <dgm:spPr/>
    </dgm:pt>
    <dgm:pt modelId="{AF8869A5-D32B-4D28-BD05-0FD4AB2089AE}" type="sibTrans" cxnId="{212531AF-8C11-4F9D-AEC7-1A2D1B64B0C4}">
      <dgm:prSet/>
      <dgm:spPr/>
    </dgm:pt>
    <dgm:pt modelId="{7DEC7617-FC00-455B-A2D6-7A5FED1C9A7B}" type="pres">
      <dgm:prSet presAssocID="{46153425-98A8-4571-AE91-DBCEC8FAFF65}" presName="root" presStyleCnt="0">
        <dgm:presLayoutVars>
          <dgm:dir/>
          <dgm:resizeHandles val="exact"/>
        </dgm:presLayoutVars>
      </dgm:prSet>
      <dgm:spPr/>
    </dgm:pt>
    <dgm:pt modelId="{89BB31E7-8A62-438B-A413-780BC3C4E96B}" type="pres">
      <dgm:prSet presAssocID="{6877D7DA-CBC2-4CE7-996F-BB1861019F5D}" presName="compNode" presStyleCnt="0"/>
      <dgm:spPr/>
    </dgm:pt>
    <dgm:pt modelId="{302FFFB9-2572-4C38-B0E4-58059B805327}" type="pres">
      <dgm:prSet presAssocID="{6877D7DA-CBC2-4CE7-996F-BB1861019F5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C747C05-FEA5-4E95-B85F-F2394A4B6F40}" type="pres">
      <dgm:prSet presAssocID="{6877D7DA-CBC2-4CE7-996F-BB1861019F5D}" presName="iconSpace" presStyleCnt="0"/>
      <dgm:spPr/>
    </dgm:pt>
    <dgm:pt modelId="{8782D1B0-A7E0-4F92-8C07-DCFB595BA040}" type="pres">
      <dgm:prSet presAssocID="{6877D7DA-CBC2-4CE7-996F-BB1861019F5D}" presName="parTx" presStyleLbl="revTx" presStyleIdx="0" presStyleCnt="6">
        <dgm:presLayoutVars>
          <dgm:chMax val="0"/>
          <dgm:chPref val="0"/>
        </dgm:presLayoutVars>
      </dgm:prSet>
      <dgm:spPr/>
    </dgm:pt>
    <dgm:pt modelId="{5F0C3565-24AF-4F10-A1F6-C56D33542F43}" type="pres">
      <dgm:prSet presAssocID="{6877D7DA-CBC2-4CE7-996F-BB1861019F5D}" presName="txSpace" presStyleCnt="0"/>
      <dgm:spPr/>
    </dgm:pt>
    <dgm:pt modelId="{4999BB32-D3E9-48BA-AF03-3AE3E002E805}" type="pres">
      <dgm:prSet presAssocID="{6877D7DA-CBC2-4CE7-996F-BB1861019F5D}" presName="desTx" presStyleLbl="revTx" presStyleIdx="1" presStyleCnt="6">
        <dgm:presLayoutVars/>
      </dgm:prSet>
      <dgm:spPr/>
    </dgm:pt>
    <dgm:pt modelId="{7542C584-E2EA-4395-B899-3CB52169F067}" type="pres">
      <dgm:prSet presAssocID="{FAAF5747-78A8-4DD1-BC2E-4690E4F960D2}" presName="sibTrans" presStyleCnt="0"/>
      <dgm:spPr/>
    </dgm:pt>
    <dgm:pt modelId="{47938FAD-55C7-4E29-A074-C2BCF42FD595}" type="pres">
      <dgm:prSet presAssocID="{B70D29DB-B2DC-4CD1-B608-89404E8C3132}" presName="compNode" presStyleCnt="0"/>
      <dgm:spPr/>
    </dgm:pt>
    <dgm:pt modelId="{59A685AA-4440-4F00-9645-C5BA0A7EDEA6}" type="pres">
      <dgm:prSet presAssocID="{B70D29DB-B2DC-4CD1-B608-89404E8C3132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7C6B770-751D-49E4-8203-9D3E43CBAD58}" type="pres">
      <dgm:prSet presAssocID="{B70D29DB-B2DC-4CD1-B608-89404E8C3132}" presName="iconSpace" presStyleCnt="0"/>
      <dgm:spPr/>
    </dgm:pt>
    <dgm:pt modelId="{F84DCC92-FAC8-4944-A4A1-21ED3043E666}" type="pres">
      <dgm:prSet presAssocID="{B70D29DB-B2DC-4CD1-B608-89404E8C3132}" presName="parTx" presStyleLbl="revTx" presStyleIdx="2" presStyleCnt="6">
        <dgm:presLayoutVars>
          <dgm:chMax val="0"/>
          <dgm:chPref val="0"/>
        </dgm:presLayoutVars>
      </dgm:prSet>
      <dgm:spPr/>
    </dgm:pt>
    <dgm:pt modelId="{27A839E6-D3FE-432F-B867-478BC1AF422D}" type="pres">
      <dgm:prSet presAssocID="{B70D29DB-B2DC-4CD1-B608-89404E8C3132}" presName="txSpace" presStyleCnt="0"/>
      <dgm:spPr/>
    </dgm:pt>
    <dgm:pt modelId="{DEEC56FA-7CF3-4283-8270-59ADD61D36E5}" type="pres">
      <dgm:prSet presAssocID="{B70D29DB-B2DC-4CD1-B608-89404E8C3132}" presName="desTx" presStyleLbl="revTx" presStyleIdx="3" presStyleCnt="6">
        <dgm:presLayoutVars/>
      </dgm:prSet>
      <dgm:spPr/>
    </dgm:pt>
    <dgm:pt modelId="{92C65D2A-4133-4626-8060-94EDE9D10613}" type="pres">
      <dgm:prSet presAssocID="{CCD06369-1B43-414A-8E6A-73D5F3C6B916}" presName="sibTrans" presStyleCnt="0"/>
      <dgm:spPr/>
    </dgm:pt>
    <dgm:pt modelId="{D0B6C42D-478C-40BF-B569-E8DF4D515E01}" type="pres">
      <dgm:prSet presAssocID="{F9C5E249-7D44-46E7-9B59-23C798AF32CA}" presName="compNode" presStyleCnt="0"/>
      <dgm:spPr/>
    </dgm:pt>
    <dgm:pt modelId="{8DC16C63-FAD9-477A-A11D-57DDA4258BD2}" type="pres">
      <dgm:prSet presAssocID="{F9C5E249-7D44-46E7-9B59-23C798AF32CA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6BB4C68-BE25-4CAD-86B3-E0015C899BFC}" type="pres">
      <dgm:prSet presAssocID="{F9C5E249-7D44-46E7-9B59-23C798AF32CA}" presName="iconSpace" presStyleCnt="0"/>
      <dgm:spPr/>
    </dgm:pt>
    <dgm:pt modelId="{240BAE46-B51C-4381-A9CF-0745FECF27D1}" type="pres">
      <dgm:prSet presAssocID="{F9C5E249-7D44-46E7-9B59-23C798AF32CA}" presName="parTx" presStyleLbl="revTx" presStyleIdx="4" presStyleCnt="6">
        <dgm:presLayoutVars>
          <dgm:chMax val="0"/>
          <dgm:chPref val="0"/>
        </dgm:presLayoutVars>
      </dgm:prSet>
      <dgm:spPr/>
    </dgm:pt>
    <dgm:pt modelId="{340747DE-5B23-4C2C-ACE0-0046400FC224}" type="pres">
      <dgm:prSet presAssocID="{F9C5E249-7D44-46E7-9B59-23C798AF32CA}" presName="txSpace" presStyleCnt="0"/>
      <dgm:spPr/>
    </dgm:pt>
    <dgm:pt modelId="{84B7397F-C939-49E4-96AD-1B27909709B2}" type="pres">
      <dgm:prSet presAssocID="{F9C5E249-7D44-46E7-9B59-23C798AF32CA}" presName="desTx" presStyleLbl="revTx" presStyleIdx="5" presStyleCnt="6">
        <dgm:presLayoutVars/>
      </dgm:prSet>
      <dgm:spPr/>
    </dgm:pt>
  </dgm:ptLst>
  <dgm:cxnLst>
    <dgm:cxn modelId="{75AA9A09-4A89-40BD-84C9-90E3A837FFCF}" type="presOf" srcId="{BF3435F6-2CFF-4B4B-B5FF-584FB0388375}" destId="{4999BB32-D3E9-48BA-AF03-3AE3E002E805}" srcOrd="0" destOrd="0" presId="urn:microsoft.com/office/officeart/2018/2/layout/IconLabelDescriptionList"/>
    <dgm:cxn modelId="{07F4151C-30F3-4D49-8459-AA82C7F606BD}" type="presOf" srcId="{E393A909-A1E4-445E-A42F-1C2CC1F085A2}" destId="{DEEC56FA-7CF3-4283-8270-59ADD61D36E5}" srcOrd="0" destOrd="1" presId="urn:microsoft.com/office/officeart/2018/2/layout/IconLabelDescriptionList"/>
    <dgm:cxn modelId="{7BB09C2F-02AA-4425-B3A0-E47848C59725}" type="presOf" srcId="{46153425-98A8-4571-AE91-DBCEC8FAFF65}" destId="{7DEC7617-FC00-455B-A2D6-7A5FED1C9A7B}" srcOrd="0" destOrd="0" presId="urn:microsoft.com/office/officeart/2018/2/layout/IconLabelDescriptionList"/>
    <dgm:cxn modelId="{31AEC737-DCB6-4545-BFF5-BF55380BB1BB}" srcId="{B70D29DB-B2DC-4CD1-B608-89404E8C3132}" destId="{E393A909-A1E4-445E-A42F-1C2CC1F085A2}" srcOrd="1" destOrd="0" parTransId="{4F820F76-1421-4043-83A9-9F5FC6381590}" sibTransId="{7B94AF41-433E-42D8-8A57-7490C1EAF26D}"/>
    <dgm:cxn modelId="{26A0FA5B-7F94-4F0F-A11F-935779FA4BB1}" type="presOf" srcId="{F9C5E249-7D44-46E7-9B59-23C798AF32CA}" destId="{240BAE46-B51C-4381-A9CF-0745FECF27D1}" srcOrd="0" destOrd="0" presId="urn:microsoft.com/office/officeart/2018/2/layout/IconLabelDescriptionList"/>
    <dgm:cxn modelId="{439F1946-102E-4B0D-89D7-974121DB5740}" srcId="{F9C5E249-7D44-46E7-9B59-23C798AF32CA}" destId="{2D1B86F1-7B07-404A-8F95-FD612DADD32A}" srcOrd="0" destOrd="0" parTransId="{F90E5644-3DB1-4F4C-B4FC-8293445B7829}" sibTransId="{DF753EEF-069E-401E-82B4-D1CE27C3F23D}"/>
    <dgm:cxn modelId="{DCFD8E4C-6EDA-4570-97C8-A70B73212277}" type="presOf" srcId="{8BCB573A-7EEA-4AAB-9F1C-EB859025A1B4}" destId="{DEEC56FA-7CF3-4283-8270-59ADD61D36E5}" srcOrd="0" destOrd="0" presId="urn:microsoft.com/office/officeart/2018/2/layout/IconLabelDescriptionList"/>
    <dgm:cxn modelId="{05FDEF6E-1A0E-47CA-B48D-AF6972306B18}" type="presOf" srcId="{B70D29DB-B2DC-4CD1-B608-89404E8C3132}" destId="{F84DCC92-FAC8-4944-A4A1-21ED3043E666}" srcOrd="0" destOrd="0" presId="urn:microsoft.com/office/officeart/2018/2/layout/IconLabelDescriptionList"/>
    <dgm:cxn modelId="{AC664157-F445-404A-BCC6-C474B658CA3F}" srcId="{46153425-98A8-4571-AE91-DBCEC8FAFF65}" destId="{6877D7DA-CBC2-4CE7-996F-BB1861019F5D}" srcOrd="0" destOrd="0" parTransId="{38F305B5-F104-46B2-8338-747CEA89CB55}" sibTransId="{FAAF5747-78A8-4DD1-BC2E-4690E4F960D2}"/>
    <dgm:cxn modelId="{063DA459-65E2-4E20-AD59-B65D4A165302}" type="presOf" srcId="{A7E8228F-1C11-4FE5-B86D-14AD33D0CB8B}" destId="{DEEC56FA-7CF3-4283-8270-59ADD61D36E5}" srcOrd="0" destOrd="2" presId="urn:microsoft.com/office/officeart/2018/2/layout/IconLabelDescriptionList"/>
    <dgm:cxn modelId="{A682099E-90DA-4F36-BA22-C446A791A848}" srcId="{46153425-98A8-4571-AE91-DBCEC8FAFF65}" destId="{F9C5E249-7D44-46E7-9B59-23C798AF32CA}" srcOrd="2" destOrd="0" parTransId="{DA04C500-EBD9-4BB9-A3D1-3830BE16EE11}" sibTransId="{60DBA251-12D4-40BB-85E6-47DE128728CC}"/>
    <dgm:cxn modelId="{33D342A0-DAF6-40E8-8AB6-DB6BD40FF804}" srcId="{B70D29DB-B2DC-4CD1-B608-89404E8C3132}" destId="{8BCB573A-7EEA-4AAB-9F1C-EB859025A1B4}" srcOrd="0" destOrd="0" parTransId="{FDA4430A-CAF0-4D18-AB7F-D6576C65D93D}" sibTransId="{EB2D139F-3504-4838-AB5A-F07D1E117681}"/>
    <dgm:cxn modelId="{3C7F03A2-5AA1-46CF-B475-15EFF6427C2A}" srcId="{46153425-98A8-4571-AE91-DBCEC8FAFF65}" destId="{B70D29DB-B2DC-4CD1-B608-89404E8C3132}" srcOrd="1" destOrd="0" parTransId="{1CB3524A-3A37-4FB3-9532-579310BC3D02}" sibTransId="{CCD06369-1B43-414A-8E6A-73D5F3C6B916}"/>
    <dgm:cxn modelId="{607622A2-F5F0-4210-A803-DC5BCA651C26}" type="presOf" srcId="{BC1DDD64-2F9D-4541-B3CF-D73246FBD38F}" destId="{84B7397F-C939-49E4-96AD-1B27909709B2}" srcOrd="0" destOrd="1" presId="urn:microsoft.com/office/officeart/2018/2/layout/IconLabelDescriptionList"/>
    <dgm:cxn modelId="{4009E2A2-FE01-4D45-904F-388D52BF7FC1}" srcId="{6877D7DA-CBC2-4CE7-996F-BB1861019F5D}" destId="{BF3435F6-2CFF-4B4B-B5FF-584FB0388375}" srcOrd="0" destOrd="0" parTransId="{667ABDE4-6D1A-4909-9890-A3109EAF79F6}" sibTransId="{5C1E376F-0BE3-41FE-85EB-86971AD6D5A2}"/>
    <dgm:cxn modelId="{212531AF-8C11-4F9D-AEC7-1A2D1B64B0C4}" srcId="{6877D7DA-CBC2-4CE7-996F-BB1861019F5D}" destId="{9D996C0A-25EA-4631-8467-9A68A305FB91}" srcOrd="1" destOrd="0" parTransId="{2BBD9853-9023-4789-BB00-F8DE10737188}" sibTransId="{AF8869A5-D32B-4D28-BD05-0FD4AB2089AE}"/>
    <dgm:cxn modelId="{1CA6FAC1-7570-476A-ACD6-370109254C31}" srcId="{B70D29DB-B2DC-4CD1-B608-89404E8C3132}" destId="{A7E8228F-1C11-4FE5-B86D-14AD33D0CB8B}" srcOrd="2" destOrd="0" parTransId="{F321E0A1-8534-4652-AB4F-F51B307A83A1}" sibTransId="{F150F9F0-0789-4BFA-92E5-E9D2BA97FB09}"/>
    <dgm:cxn modelId="{3E308FD4-BCDF-4B46-A841-760872BEF7C3}" srcId="{F9C5E249-7D44-46E7-9B59-23C798AF32CA}" destId="{BC1DDD64-2F9D-4541-B3CF-D73246FBD38F}" srcOrd="1" destOrd="0" parTransId="{5961CA3D-3EA3-4DF1-B7CA-A00AF15E9DCE}" sibTransId="{F15FA9C9-E111-495E-A18C-B23A4E13E798}"/>
    <dgm:cxn modelId="{C24785E3-2730-4CF8-8E69-5CD252CABAA8}" type="presOf" srcId="{6877D7DA-CBC2-4CE7-996F-BB1861019F5D}" destId="{8782D1B0-A7E0-4F92-8C07-DCFB595BA040}" srcOrd="0" destOrd="0" presId="urn:microsoft.com/office/officeart/2018/2/layout/IconLabelDescriptionList"/>
    <dgm:cxn modelId="{5DCADEEE-C71A-4335-AE40-622BE29C4F6A}" type="presOf" srcId="{9D996C0A-25EA-4631-8467-9A68A305FB91}" destId="{4999BB32-D3E9-48BA-AF03-3AE3E002E805}" srcOrd="0" destOrd="1" presId="urn:microsoft.com/office/officeart/2018/2/layout/IconLabelDescriptionList"/>
    <dgm:cxn modelId="{31951AF1-C1C0-4996-9234-5331EDABA1DA}" type="presOf" srcId="{2D1B86F1-7B07-404A-8F95-FD612DADD32A}" destId="{84B7397F-C939-49E4-96AD-1B27909709B2}" srcOrd="0" destOrd="0" presId="urn:microsoft.com/office/officeart/2018/2/layout/IconLabelDescriptionList"/>
    <dgm:cxn modelId="{43604E97-66DE-4871-AFA6-F51BF9DFA69B}" type="presParOf" srcId="{7DEC7617-FC00-455B-A2D6-7A5FED1C9A7B}" destId="{89BB31E7-8A62-438B-A413-780BC3C4E96B}" srcOrd="0" destOrd="0" presId="urn:microsoft.com/office/officeart/2018/2/layout/IconLabelDescriptionList"/>
    <dgm:cxn modelId="{1BCE48F2-1CB4-4942-B9BF-B9AB518B9A3B}" type="presParOf" srcId="{89BB31E7-8A62-438B-A413-780BC3C4E96B}" destId="{302FFFB9-2572-4C38-B0E4-58059B805327}" srcOrd="0" destOrd="0" presId="urn:microsoft.com/office/officeart/2018/2/layout/IconLabelDescriptionList"/>
    <dgm:cxn modelId="{C585C2BE-B897-4482-AE73-E1F97C3A1E28}" type="presParOf" srcId="{89BB31E7-8A62-438B-A413-780BC3C4E96B}" destId="{1C747C05-FEA5-4E95-B85F-F2394A4B6F40}" srcOrd="1" destOrd="0" presId="urn:microsoft.com/office/officeart/2018/2/layout/IconLabelDescriptionList"/>
    <dgm:cxn modelId="{A1C51994-FC85-47A4-A563-FD1B06369723}" type="presParOf" srcId="{89BB31E7-8A62-438B-A413-780BC3C4E96B}" destId="{8782D1B0-A7E0-4F92-8C07-DCFB595BA040}" srcOrd="2" destOrd="0" presId="urn:microsoft.com/office/officeart/2018/2/layout/IconLabelDescriptionList"/>
    <dgm:cxn modelId="{9FB6A8B0-E840-4E3D-AD16-335716EB0AF4}" type="presParOf" srcId="{89BB31E7-8A62-438B-A413-780BC3C4E96B}" destId="{5F0C3565-24AF-4F10-A1F6-C56D33542F43}" srcOrd="3" destOrd="0" presId="urn:microsoft.com/office/officeart/2018/2/layout/IconLabelDescriptionList"/>
    <dgm:cxn modelId="{6F8C1C4E-62E1-4A9E-B939-2847AD29B194}" type="presParOf" srcId="{89BB31E7-8A62-438B-A413-780BC3C4E96B}" destId="{4999BB32-D3E9-48BA-AF03-3AE3E002E805}" srcOrd="4" destOrd="0" presId="urn:microsoft.com/office/officeart/2018/2/layout/IconLabelDescriptionList"/>
    <dgm:cxn modelId="{AF08DE8C-0C15-46AC-B2AE-145776A3BAD1}" type="presParOf" srcId="{7DEC7617-FC00-455B-A2D6-7A5FED1C9A7B}" destId="{7542C584-E2EA-4395-B899-3CB52169F067}" srcOrd="1" destOrd="0" presId="urn:microsoft.com/office/officeart/2018/2/layout/IconLabelDescriptionList"/>
    <dgm:cxn modelId="{269161F6-7F03-4EA1-B800-728015C10434}" type="presParOf" srcId="{7DEC7617-FC00-455B-A2D6-7A5FED1C9A7B}" destId="{47938FAD-55C7-4E29-A074-C2BCF42FD595}" srcOrd="2" destOrd="0" presId="urn:microsoft.com/office/officeart/2018/2/layout/IconLabelDescriptionList"/>
    <dgm:cxn modelId="{19829DD2-6DF5-4575-84FD-9E724C17D995}" type="presParOf" srcId="{47938FAD-55C7-4E29-A074-C2BCF42FD595}" destId="{59A685AA-4440-4F00-9645-C5BA0A7EDEA6}" srcOrd="0" destOrd="0" presId="urn:microsoft.com/office/officeart/2018/2/layout/IconLabelDescriptionList"/>
    <dgm:cxn modelId="{71923E69-B2A3-46C1-8A97-1BBB28FC09D5}" type="presParOf" srcId="{47938FAD-55C7-4E29-A074-C2BCF42FD595}" destId="{D7C6B770-751D-49E4-8203-9D3E43CBAD58}" srcOrd="1" destOrd="0" presId="urn:microsoft.com/office/officeart/2018/2/layout/IconLabelDescriptionList"/>
    <dgm:cxn modelId="{C152DF93-1A13-4B3C-A694-B0E6D41AD24C}" type="presParOf" srcId="{47938FAD-55C7-4E29-A074-C2BCF42FD595}" destId="{F84DCC92-FAC8-4944-A4A1-21ED3043E666}" srcOrd="2" destOrd="0" presId="urn:microsoft.com/office/officeart/2018/2/layout/IconLabelDescriptionList"/>
    <dgm:cxn modelId="{AD39D6F8-5297-4ED1-8AF1-A14E08415AB0}" type="presParOf" srcId="{47938FAD-55C7-4E29-A074-C2BCF42FD595}" destId="{27A839E6-D3FE-432F-B867-478BC1AF422D}" srcOrd="3" destOrd="0" presId="urn:microsoft.com/office/officeart/2018/2/layout/IconLabelDescriptionList"/>
    <dgm:cxn modelId="{45212F0A-A39F-47B4-810A-E40361D07976}" type="presParOf" srcId="{47938FAD-55C7-4E29-A074-C2BCF42FD595}" destId="{DEEC56FA-7CF3-4283-8270-59ADD61D36E5}" srcOrd="4" destOrd="0" presId="urn:microsoft.com/office/officeart/2018/2/layout/IconLabelDescriptionList"/>
    <dgm:cxn modelId="{4FDA076E-D753-4C23-9790-A3C56F941C5C}" type="presParOf" srcId="{7DEC7617-FC00-455B-A2D6-7A5FED1C9A7B}" destId="{92C65D2A-4133-4626-8060-94EDE9D10613}" srcOrd="3" destOrd="0" presId="urn:microsoft.com/office/officeart/2018/2/layout/IconLabelDescriptionList"/>
    <dgm:cxn modelId="{34477061-0608-4182-A8C5-2FD5BEE07EF3}" type="presParOf" srcId="{7DEC7617-FC00-455B-A2D6-7A5FED1C9A7B}" destId="{D0B6C42D-478C-40BF-B569-E8DF4D515E01}" srcOrd="4" destOrd="0" presId="urn:microsoft.com/office/officeart/2018/2/layout/IconLabelDescriptionList"/>
    <dgm:cxn modelId="{7B51D772-96CA-439C-A9ED-BE535DC9F227}" type="presParOf" srcId="{D0B6C42D-478C-40BF-B569-E8DF4D515E01}" destId="{8DC16C63-FAD9-477A-A11D-57DDA4258BD2}" srcOrd="0" destOrd="0" presId="urn:microsoft.com/office/officeart/2018/2/layout/IconLabelDescriptionList"/>
    <dgm:cxn modelId="{C77C69B4-81A3-491E-903D-622F6D9C079A}" type="presParOf" srcId="{D0B6C42D-478C-40BF-B569-E8DF4D515E01}" destId="{C6BB4C68-BE25-4CAD-86B3-E0015C899BFC}" srcOrd="1" destOrd="0" presId="urn:microsoft.com/office/officeart/2018/2/layout/IconLabelDescriptionList"/>
    <dgm:cxn modelId="{50DE2720-015D-40BB-A8B0-1E1AB5188CF3}" type="presParOf" srcId="{D0B6C42D-478C-40BF-B569-E8DF4D515E01}" destId="{240BAE46-B51C-4381-A9CF-0745FECF27D1}" srcOrd="2" destOrd="0" presId="urn:microsoft.com/office/officeart/2018/2/layout/IconLabelDescriptionList"/>
    <dgm:cxn modelId="{7135B092-2BBC-4779-9C7D-3A292337379F}" type="presParOf" srcId="{D0B6C42D-478C-40BF-B569-E8DF4D515E01}" destId="{340747DE-5B23-4C2C-ACE0-0046400FC224}" srcOrd="3" destOrd="0" presId="urn:microsoft.com/office/officeart/2018/2/layout/IconLabelDescriptionList"/>
    <dgm:cxn modelId="{0D8413AD-2F3A-49B4-A284-3F43726BACA9}" type="presParOf" srcId="{D0B6C42D-478C-40BF-B569-E8DF4D515E01}" destId="{84B7397F-C939-49E4-96AD-1B27909709B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FF7DC-2D7F-4304-A57B-5811E188128E}">
      <dsp:nvSpPr>
        <dsp:cNvPr id="0" name=""/>
        <dsp:cNvSpPr/>
      </dsp:nvSpPr>
      <dsp:spPr>
        <a:xfrm>
          <a:off x="0" y="57451"/>
          <a:ext cx="1051560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Robin &amp; Carolyn Covert: robincovert@bellsouth.net</a:t>
          </a:r>
        </a:p>
      </dsp:txBody>
      <dsp:txXfrm>
        <a:off x="0" y="57451"/>
        <a:ext cx="10515600" cy="604800"/>
      </dsp:txXfrm>
    </dsp:sp>
    <dsp:sp modelId="{4B0AFCA4-CE23-47ED-9F1D-FF4C5946072A}">
      <dsp:nvSpPr>
        <dsp:cNvPr id="0" name=""/>
        <dsp:cNvSpPr/>
      </dsp:nvSpPr>
      <dsp:spPr>
        <a:xfrm>
          <a:off x="0" y="662251"/>
          <a:ext cx="10515600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ATV Rider Course – 2 parts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Online E-Course (must be completed prior to arrival at camp) - certificates will be accepted at Check-In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Hands on course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Course Fee: $25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Participants must bring: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Long sleeve shirt, long pants, and boots that cover their ankles 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Signed waiver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E-Course completed certificate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Required documentation and other resources available on BP site</a:t>
          </a:r>
        </a:p>
      </dsp:txBody>
      <dsp:txXfrm>
        <a:off x="0" y="662251"/>
        <a:ext cx="10515600" cy="3631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FFFB9-2572-4C38-B0E4-58059B805327}">
      <dsp:nvSpPr>
        <dsp:cNvPr id="0" name=""/>
        <dsp:cNvSpPr/>
      </dsp:nvSpPr>
      <dsp:spPr>
        <a:xfrm>
          <a:off x="7320" y="156450"/>
          <a:ext cx="1159444" cy="115944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2D1B0-A7E0-4F92-8C07-DCFB595BA040}">
      <dsp:nvSpPr>
        <dsp:cNvPr id="0" name=""/>
        <dsp:cNvSpPr/>
      </dsp:nvSpPr>
      <dsp:spPr>
        <a:xfrm>
          <a:off x="7320" y="1482730"/>
          <a:ext cx="3312699" cy="4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Next Leader's Meeting:</a:t>
          </a:r>
        </a:p>
      </dsp:txBody>
      <dsp:txXfrm>
        <a:off x="7320" y="1482730"/>
        <a:ext cx="3312699" cy="496904"/>
      </dsp:txXfrm>
    </dsp:sp>
    <dsp:sp modelId="{4999BB32-D3E9-48BA-AF03-3AE3E002E805}">
      <dsp:nvSpPr>
        <dsp:cNvPr id="0" name=""/>
        <dsp:cNvSpPr/>
      </dsp:nvSpPr>
      <dsp:spPr>
        <a:xfrm>
          <a:off x="7320" y="2057233"/>
          <a:ext cx="3312699" cy="197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June 11th, 2026 @ 7PM </a:t>
          </a:r>
        </a:p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dirty="0">
              <a:latin typeface="Aptos Display" panose="020F0302020204030204"/>
            </a:rPr>
            <a:t>Black Pug Updates/Communications</a:t>
          </a:r>
        </a:p>
      </dsp:txBody>
      <dsp:txXfrm>
        <a:off x="7320" y="2057233"/>
        <a:ext cx="3312699" cy="1979121"/>
      </dsp:txXfrm>
    </dsp:sp>
    <dsp:sp modelId="{59A685AA-4440-4F00-9645-C5BA0A7EDEA6}">
      <dsp:nvSpPr>
        <dsp:cNvPr id="0" name=""/>
        <dsp:cNvSpPr/>
      </dsp:nvSpPr>
      <dsp:spPr>
        <a:xfrm>
          <a:off x="3899741" y="156450"/>
          <a:ext cx="1159444" cy="115944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DCC92-FAC8-4944-A4A1-21ED3043E666}">
      <dsp:nvSpPr>
        <dsp:cNvPr id="0" name=""/>
        <dsp:cNvSpPr/>
      </dsp:nvSpPr>
      <dsp:spPr>
        <a:xfrm>
          <a:off x="3899741" y="1482730"/>
          <a:ext cx="3312699" cy="4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During Camp:</a:t>
          </a:r>
        </a:p>
      </dsp:txBody>
      <dsp:txXfrm>
        <a:off x="3899741" y="1482730"/>
        <a:ext cx="3312699" cy="496904"/>
      </dsp:txXfrm>
    </dsp:sp>
    <dsp:sp modelId="{DEEC56FA-7CF3-4283-8270-59ADD61D36E5}">
      <dsp:nvSpPr>
        <dsp:cNvPr id="0" name=""/>
        <dsp:cNvSpPr/>
      </dsp:nvSpPr>
      <dsp:spPr>
        <a:xfrm>
          <a:off x="3899741" y="2057233"/>
          <a:ext cx="3312699" cy="197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Scoutmaster meeting (Sun – Thurs)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9:30AM 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ptos Display" panose="020F0302020204030204"/>
            </a:rPr>
            <a:t>Black Pug Registration page (daily updates)</a:t>
          </a:r>
        </a:p>
      </dsp:txBody>
      <dsp:txXfrm>
        <a:off x="3899741" y="2057233"/>
        <a:ext cx="3312699" cy="1979121"/>
      </dsp:txXfrm>
    </dsp:sp>
    <dsp:sp modelId="{8DC16C63-FAD9-477A-A11D-57DDA4258BD2}">
      <dsp:nvSpPr>
        <dsp:cNvPr id="0" name=""/>
        <dsp:cNvSpPr/>
      </dsp:nvSpPr>
      <dsp:spPr>
        <a:xfrm>
          <a:off x="7792163" y="156450"/>
          <a:ext cx="1159444" cy="115944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BAE46-B51C-4381-A9CF-0745FECF27D1}">
      <dsp:nvSpPr>
        <dsp:cNvPr id="0" name=""/>
        <dsp:cNvSpPr/>
      </dsp:nvSpPr>
      <dsp:spPr>
        <a:xfrm>
          <a:off x="7792163" y="1482730"/>
          <a:ext cx="3312699" cy="4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Questions/Comments/Needs: </a:t>
          </a:r>
        </a:p>
      </dsp:txBody>
      <dsp:txXfrm>
        <a:off x="7792163" y="1482730"/>
        <a:ext cx="3312699" cy="496904"/>
      </dsp:txXfrm>
    </dsp:sp>
    <dsp:sp modelId="{84B7397F-C939-49E4-96AD-1B27909709B2}">
      <dsp:nvSpPr>
        <dsp:cNvPr id="0" name=""/>
        <dsp:cNvSpPr/>
      </dsp:nvSpPr>
      <dsp:spPr>
        <a:xfrm>
          <a:off x="7792163" y="2057233"/>
          <a:ext cx="3312699" cy="197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Registration issues/Payment Issues/Campership: michael.morrell@scouting.org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Everything Else: erin.shiflett@scouting.org</a:t>
          </a:r>
        </a:p>
      </dsp:txBody>
      <dsp:txXfrm>
        <a:off x="7792163" y="2057233"/>
        <a:ext cx="3312699" cy="1979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mpdurant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on benches and playing instruments by a fire&#10;&#10;AI-generated content may be incorrect.">
            <a:extLst>
              <a:ext uri="{FF2B5EF4-FFF2-40B4-BE49-F238E27FC236}">
                <a16:creationId xmlns:a16="http://schemas.microsoft.com/office/drawing/2014/main" id="{335F79F7-A020-8626-CD85-CC069429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04" t="9091" r="8506" b="-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511821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Camp Durant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Summer Camp Leader's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April 12th, 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person on a four wheeler&#10;&#10;AI-generated content may be incorrect.">
            <a:extLst>
              <a:ext uri="{FF2B5EF4-FFF2-40B4-BE49-F238E27FC236}">
                <a16:creationId xmlns:a16="http://schemas.microsoft.com/office/drawing/2014/main" id="{6691904A-6C7F-0700-3F27-FC9818470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99" r="4983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8C435-7973-3D48-3BE8-A0CDA9C9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ATV Updates</a:t>
            </a:r>
          </a:p>
        </p:txBody>
      </p:sp>
    </p:spTree>
    <p:extLst>
      <p:ext uri="{BB962C8B-B14F-4D97-AF65-F5344CB8AC3E}">
        <p14:creationId xmlns:p14="http://schemas.microsoft.com/office/powerpoint/2010/main" val="44282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6AA2C0-63DD-38EF-C01C-8FEC79D6CF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9042" r="-2" b="113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42333-F34E-6C92-510E-2E0BC820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ATV Updates: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CEABE-8DEE-5120-38E3-CB356D074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743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328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FBC0026C-6B97-7B74-01F8-0053F53F0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865" b="786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850F5-A0A7-CD45-5F55-742892DA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STEM/Ecology Updates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6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5511-E795-C228-C8A2-F1CA60C7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STEM/Ecology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F9F8-D0A4-D94A-CC6F-589E4B6A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Radio Merit Badge</a:t>
            </a:r>
          </a:p>
          <a:p>
            <a:r>
              <a:rPr lang="en-US"/>
              <a:t>Aviation Merit Badge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5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hild in a red shirt and glasses working on a metal piece&#10;&#10;AI-generated content may be incorrect.">
            <a:extLst>
              <a:ext uri="{FF2B5EF4-FFF2-40B4-BE49-F238E27FC236}">
                <a16:creationId xmlns:a16="http://schemas.microsoft.com/office/drawing/2014/main" id="{DDBBEDE7-6731-EBED-9CAD-8AF147EC8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0E33F-A827-F7A6-51FD-291EF86E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Metalworking Updates</a:t>
            </a:r>
          </a:p>
        </p:txBody>
      </p:sp>
    </p:spTree>
    <p:extLst>
      <p:ext uri="{BB962C8B-B14F-4D97-AF65-F5344CB8AC3E}">
        <p14:creationId xmlns:p14="http://schemas.microsoft.com/office/powerpoint/2010/main" val="80966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1CF-FCB9-0958-A421-A8775AEF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Metalworking Updates: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A988-9A2C-1E69-3F52-C748935AD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Scouts must be 14 before the start of camp to be able to be in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5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8C0A-96AB-620F-09E2-A1E03659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341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RATA Updates</a:t>
            </a:r>
          </a:p>
        </p:txBody>
      </p:sp>
      <p:pic>
        <p:nvPicPr>
          <p:cNvPr id="7" name="Picture 6" descr="A child holding an object&#10;&#10;AI-generated content may be incorrect.">
            <a:extLst>
              <a:ext uri="{FF2B5EF4-FFF2-40B4-BE49-F238E27FC236}">
                <a16:creationId xmlns:a16="http://schemas.microsoft.com/office/drawing/2014/main" id="{61D73F5B-625A-4926-4D93-4B939335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1" r="2" b="3477"/>
          <a:stretch>
            <a:fillRect/>
          </a:stretch>
        </p:blipFill>
        <p:spPr>
          <a:xfrm>
            <a:off x="-4" y="10"/>
            <a:ext cx="8328610" cy="5279933"/>
          </a:xfrm>
          <a:prstGeom prst="rect">
            <a:avLst/>
          </a:prstGeom>
        </p:spPr>
      </p:pic>
      <p:pic>
        <p:nvPicPr>
          <p:cNvPr id="6" name="Picture 5" descr="A person holding a child&amp;#39;s hand&#10;&#10;AI-generated content may be incorrect.">
            <a:extLst>
              <a:ext uri="{FF2B5EF4-FFF2-40B4-BE49-F238E27FC236}">
                <a16:creationId xmlns:a16="http://schemas.microsoft.com/office/drawing/2014/main" id="{092B616F-A9E2-AEC6-4E0E-BCBB15AF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5" r="-3" b="-3"/>
          <a:stretch>
            <a:fillRect/>
          </a:stretch>
        </p:blipFill>
        <p:spPr>
          <a:xfrm>
            <a:off x="8328610" y="1"/>
            <a:ext cx="3863392" cy="2653792"/>
          </a:xfrm>
          <a:prstGeom prst="rect">
            <a:avLst/>
          </a:prstGeom>
        </p:spPr>
      </p:pic>
      <p:pic>
        <p:nvPicPr>
          <p:cNvPr id="4" name="Content Placeholder 3" descr="A person shooting an object with another person in the background&#10;&#10;AI-generated content may be incorrect.">
            <a:extLst>
              <a:ext uri="{FF2B5EF4-FFF2-40B4-BE49-F238E27FC236}">
                <a16:creationId xmlns:a16="http://schemas.microsoft.com/office/drawing/2014/main" id="{75D21D40-77AD-905F-D78A-4915C56CD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" r="2821" b="-3"/>
          <a:stretch>
            <a:fillRect/>
          </a:stretch>
        </p:blipFill>
        <p:spPr>
          <a:xfrm>
            <a:off x="8328611" y="2639971"/>
            <a:ext cx="3863392" cy="26537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A47CC56-1188-533D-88C5-F705AFAA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93370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EFA798-8C89-9948-4282-92855291A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009D10-42BE-E080-5E98-DA638B250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897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4E804-939C-6EE5-F3CD-D356AABA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RATA Updates: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D867-87F3-D265-2DC1-61F63E2A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RATA Director: Michael Harrelson</a:t>
            </a:r>
            <a:endParaRPr lang="en-US" dirty="0"/>
          </a:p>
          <a:p>
            <a:r>
              <a:rPr lang="en-US"/>
              <a:t>Shotgun Director: Robin Robbins</a:t>
            </a:r>
          </a:p>
          <a:p>
            <a:r>
              <a:rPr lang="en-US"/>
              <a:t>Rifle Director: Alicia Embrey</a:t>
            </a:r>
          </a:p>
          <a:p>
            <a:r>
              <a:rPr lang="en-US"/>
              <a:t>Archery Director: JC Fuda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1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5FDFA-A11D-1C65-C631-123C307D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Climbing Updates</a:t>
            </a:r>
          </a:p>
        </p:txBody>
      </p:sp>
      <p:pic>
        <p:nvPicPr>
          <p:cNvPr id="6" name="Content Placeholder 5" descr="A person climbing a wall&#10;&#10;AI-generated content may be incorrect.">
            <a:extLst>
              <a:ext uri="{FF2B5EF4-FFF2-40B4-BE49-F238E27FC236}">
                <a16:creationId xmlns:a16="http://schemas.microsoft.com/office/drawing/2014/main" id="{7211C742-DDD2-0FB6-5F5E-910CFECF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267" y="574877"/>
            <a:ext cx="4636856" cy="57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1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imbing">
            <a:extLst>
              <a:ext uri="{FF2B5EF4-FFF2-40B4-BE49-F238E27FC236}">
                <a16:creationId xmlns:a16="http://schemas.microsoft.com/office/drawing/2014/main" id="{3AE4C99F-2413-302D-7046-095F4E0A4C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8A02B-2BE1-40A6-1617-53723484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/>
              <a:t>Climbing Updates: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DFF6-5CFD-3CF6-3ACA-B5BF89D5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en-US"/>
              <a:t>Kevin Shanahan – Climbing Director</a:t>
            </a:r>
            <a:endParaRPr lang="en-US" dirty="0"/>
          </a:p>
          <a:p>
            <a:r>
              <a:rPr lang="en-US"/>
              <a:t>Closed toed shoes</a:t>
            </a:r>
          </a:p>
          <a:p>
            <a:r>
              <a:rPr lang="en-US"/>
              <a:t>Physical fitness encouraged</a:t>
            </a:r>
          </a:p>
          <a:p>
            <a:r>
              <a:rPr lang="en-US"/>
              <a:t>Rappelling requirements (Camping merit badge):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Friday during MB make-up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Open Climb/Open </a:t>
            </a:r>
            <a:r>
              <a:rPr lang="en-US"/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333925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CCA72-D26B-24A6-6097-01435A88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Introductions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E8878-9886-0CC4-E620-017A78E5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Erin Shiflett</a:t>
            </a:r>
            <a:r>
              <a:rPr lang="en-US"/>
              <a:t> – Camp Director (erin.shiflett@scouting.org)</a:t>
            </a:r>
          </a:p>
          <a:p>
            <a:r>
              <a:rPr lang="en-US" b="1" dirty="0"/>
              <a:t>Michael Morrell</a:t>
            </a:r>
            <a:r>
              <a:rPr lang="en-US" dirty="0"/>
              <a:t> – Director of Outdoor Programs/Reservation </a:t>
            </a:r>
            <a:r>
              <a:rPr lang="en-US"/>
              <a:t>Director (michael.morrell@scouting.org)</a:t>
            </a:r>
          </a:p>
          <a:p>
            <a:r>
              <a:rPr lang="en-US" b="1"/>
              <a:t>Samuel Harrelson </a:t>
            </a:r>
            <a:r>
              <a:rPr lang="en-US"/>
              <a:t>– Program Director (samuel@theharrelsons.com)</a:t>
            </a:r>
            <a:endParaRPr lang="en-US" dirty="0"/>
          </a:p>
          <a:p>
            <a:r>
              <a:rPr lang="en-US" b="1"/>
              <a:t>CJ Matthews</a:t>
            </a:r>
            <a:r>
              <a:rPr lang="en-US"/>
              <a:t> – Asst. Program Director (cjmatthews224@gmail.com)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D7BE-50BD-2817-F2FB-72A24CAF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Needs/Requests From Camp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D801-7DDF-A075-B97B-3BA21566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Volunteers for Field Trip drivers</a:t>
            </a:r>
          </a:p>
          <a:p>
            <a:r>
              <a:rPr lang="en-US" dirty="0"/>
              <a:t>Leaders to join Older Yout</a:t>
            </a:r>
            <a:r>
              <a:rPr lang="en-US"/>
              <a:t>h Programs (esp. During field trips)</a:t>
            </a:r>
          </a:p>
          <a:p>
            <a:r>
              <a:rPr lang="en-US"/>
              <a:t>Instructors</a:t>
            </a:r>
            <a:endParaRPr lang="en-US" dirty="0"/>
          </a:p>
          <a:p>
            <a:r>
              <a:rPr lang="en-US" dirty="0" err="1"/>
              <a:t>Suppo</a:t>
            </a:r>
            <a:r>
              <a:rPr lang="en-US" dirty="0"/>
              <a:t>rt in various areas (Trailblazers, Climbing, Aquatics,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/>
              <a:t>Provisional Leaders – Week 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Older </a:t>
            </a:r>
            <a:r>
              <a:rPr lang="en-US" b="1"/>
              <a:t>Youth Programs and new Merit Badges will be live: May 20th, 2026 @ 5PM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9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mping tents hit by the sun rays">
            <a:extLst>
              <a:ext uri="{FF2B5EF4-FFF2-40B4-BE49-F238E27FC236}">
                <a16:creationId xmlns:a16="http://schemas.microsoft.com/office/drawing/2014/main" id="{3A267E35-0A26-6126-01E5-A65DCB88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05" r="-2" b="-2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43" y="1170650"/>
            <a:ext cx="9873914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C26DB-8BB8-E08A-626E-EC75FC7D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54" y="2021904"/>
            <a:ext cx="3703486" cy="2751955"/>
          </a:xfrm>
        </p:spPr>
        <p:txBody>
          <a:bodyPr anchor="t">
            <a:normAutofit/>
          </a:bodyPr>
          <a:lstStyle/>
          <a:p>
            <a:r>
              <a:rPr lang="en-US" sz="3200"/>
              <a:t>Opportunities For Scouts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47465" y="176282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F7C396-73D7-BBB1-3892-3A9F8FA94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025" y="1677819"/>
            <a:ext cx="4540701" cy="349616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700"/>
              <a:t>National Jamboree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/>
              <a:t>Receive a $450 credit toward your National Jambo </a:t>
            </a:r>
            <a:r>
              <a:rPr lang="en-US" sz="1700" dirty="0" err="1"/>
              <a:t>Regsitration</a:t>
            </a:r>
            <a:r>
              <a:rPr lang="en-US" sz="1700" dirty="0"/>
              <a:t> (available for Occoneechee Council Scouts only) </a:t>
            </a:r>
          </a:p>
          <a:p>
            <a:r>
              <a:rPr lang="en-US" sz="1700"/>
              <a:t>Provisional Camping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/>
              <a:t>Available Weeks 2 - 4</a:t>
            </a:r>
          </a:p>
          <a:p>
            <a:r>
              <a:rPr lang="en-US" sz="1700"/>
              <a:t>2nd Week Discount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/>
              <a:t>Receive a $75 discount if you come back to Durant for a second week</a:t>
            </a:r>
          </a:p>
          <a:p>
            <a:r>
              <a:rPr lang="en-US" sz="1700"/>
              <a:t>Venturing Week – Week 3</a:t>
            </a:r>
            <a:endParaRPr lang="en-US" sz="1700" dirty="0"/>
          </a:p>
          <a:p>
            <a:r>
              <a:rPr lang="en-US" sz="1700"/>
              <a:t>Venturing/Exploring Leadership Seminar</a:t>
            </a:r>
            <a:endParaRPr lang="en-U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/>
              <a:t>Venturers and Explorers earning knowledge in Project Management, Time Management, Goal Setting, and Mentoring</a:t>
            </a:r>
            <a:endParaRPr lang="en-US" sz="13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/>
              <a:t>Week 3</a:t>
            </a:r>
            <a:endParaRPr lang="en-US" sz="1300" dirty="0"/>
          </a:p>
          <a:p>
            <a:r>
              <a:rPr lang="en-US" sz="1700" dirty="0"/>
              <a:t>Summer </a:t>
            </a:r>
            <a:r>
              <a:rPr lang="en-US" sz="1700" dirty="0" err="1"/>
              <a:t>Cuboree</a:t>
            </a:r>
            <a:endParaRPr lang="en-US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/>
              <a:t>July 19 – 22nd, 2026</a:t>
            </a:r>
          </a:p>
          <a:p>
            <a:pPr marL="0" indent="0"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19181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F0259-8379-61AF-97C4-F3CC8C6D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Future Resources for Leaders: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FEBA9D-5BF5-2509-9852-0225846BC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926234"/>
              </p:ext>
            </p:extLst>
          </p:nvPr>
        </p:nvGraphicFramePr>
        <p:xfrm>
          <a:off x="644056" y="2112579"/>
          <a:ext cx="111121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2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kids jumping into a pool&#10;&#10;AI-generated content may be incorrect.">
            <a:extLst>
              <a:ext uri="{FF2B5EF4-FFF2-40B4-BE49-F238E27FC236}">
                <a16:creationId xmlns:a16="http://schemas.microsoft.com/office/drawing/2014/main" id="{F920759C-CC5B-C538-2CEF-9A6048416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82" b="99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9FA21-C7BC-EF4D-29F1-CD5349B0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D53B0-8F35-86F4-85F3-130C0432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Important Updates - General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5493-70CA-FE43-AA7C-48D3741A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MB Registration is </a:t>
            </a:r>
            <a:r>
              <a:rPr lang="en-US" b="1" u="sng"/>
              <a:t>OPEN</a:t>
            </a:r>
            <a:r>
              <a:rPr lang="en-US" b="1" dirty="0"/>
              <a:t> </a:t>
            </a:r>
            <a:r>
              <a:rPr lang="en-US"/>
              <a:t>to those who are paid in full</a:t>
            </a:r>
          </a:p>
          <a:p>
            <a:r>
              <a:rPr lang="en-US"/>
              <a:t>Provisional is open for Weeks 2 – 4!</a:t>
            </a:r>
            <a:endParaRPr lang="en-US" dirty="0"/>
          </a:p>
          <a:p>
            <a:r>
              <a:rPr lang="en-US"/>
              <a:t>Personal Fitness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Requirement updates </a:t>
            </a:r>
            <a:endParaRPr lang="en-US" dirty="0"/>
          </a:p>
          <a:p>
            <a:r>
              <a:rPr lang="en-US"/>
              <a:t>Indian Lore --&gt; American Indian Culture Merit Badge</a:t>
            </a:r>
            <a:endParaRPr lang="en-US" dirty="0"/>
          </a:p>
          <a:p>
            <a:r>
              <a:rPr lang="en-US"/>
              <a:t>Trailblazers 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First 3 sessions @ Trailblazers shelter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Great program, focus on fun games and activities to instruct requirements and instill Scouting Spriit</a:t>
            </a:r>
            <a:endParaRPr lang="en-US" dirty="0"/>
          </a:p>
          <a:p>
            <a:r>
              <a:rPr lang="en-US"/>
              <a:t>2026 Parent's Guide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6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BE8A9-173F-97ED-AE11-D01EE127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New Older Youth Program Offerings!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2332C5-8A4A-E2A5-7EF8-0BFC04A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200"/>
              <a:t>Sadie Reese – Older Youth Programs Director</a:t>
            </a:r>
          </a:p>
          <a:p>
            <a:r>
              <a:rPr lang="en-US" sz="2200"/>
              <a:t>Cost: $475</a:t>
            </a:r>
            <a:endParaRPr lang="en-US" sz="2200" dirty="0"/>
          </a:p>
          <a:p>
            <a:r>
              <a:rPr lang="en-US" sz="2200"/>
              <a:t>Participants must be 14 by the start of the program!</a:t>
            </a:r>
            <a:endParaRPr lang="en-US" sz="2200" dirty="0"/>
          </a:p>
          <a:p>
            <a:r>
              <a:rPr lang="en-US" sz="2200"/>
              <a:t>5 Day Adventure 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Features Camp Durant activities/program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Off-site field trips</a:t>
            </a:r>
            <a:endParaRPr lang="en-US" sz="1800" dirty="0"/>
          </a:p>
          <a:p>
            <a:r>
              <a:rPr lang="en-US" sz="2200"/>
              <a:t>Focus in: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Climbing, SUP, Mountain Biking, Hiking &amp; more!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Rocky Face – Natural rock Climbing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Whitewater Center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/>
          </a:p>
        </p:txBody>
      </p:sp>
      <p:pic>
        <p:nvPicPr>
          <p:cNvPr id="4" name="Content Placeholder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F5FAD536-2884-3914-E3CA-8123EE4C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74" r="19273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148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EC8EA-3C56-1E95-6782-F861CE76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Aux Merit Badge Offerings 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CF12-DF39-51EC-6B66-D71DA170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/>
              <a:t>Stephen Keith – Week 1 – Communications MB</a:t>
            </a:r>
            <a:endParaRPr lang="en-US" sz="2000" dirty="0"/>
          </a:p>
          <a:p>
            <a:r>
              <a:rPr lang="en-US" sz="2000"/>
              <a:t>Jimmy Smedley – Week 1 – Public Speaking</a:t>
            </a:r>
            <a:endParaRPr lang="en-US" sz="2000" dirty="0"/>
          </a:p>
          <a:p>
            <a:r>
              <a:rPr lang="en-US" sz="2000" dirty="0"/>
              <a:t>Option available every week depending on Adult volunteers</a:t>
            </a:r>
          </a:p>
          <a:p>
            <a:endParaRPr lang="en-US" sz="2000" dirty="0"/>
          </a:p>
          <a:p>
            <a:r>
              <a:rPr lang="en-US" sz="2000"/>
              <a:t>What I Need: 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Confirmation of MB Counselor training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MB offering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Requirements that can be done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Class size (your comfort)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Materials needed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Accommodations (if needed)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b="1"/>
              <a:t>Deadline: May 15th, 2026</a:t>
            </a:r>
            <a:endParaRPr lang="en-US" sz="2000" b="1" dirty="0"/>
          </a:p>
        </p:txBody>
      </p:sp>
      <p:pic>
        <p:nvPicPr>
          <p:cNvPr id="4" name="Picture 3" descr="A group of people standing around a tent&#10;&#10;AI-generated content may be incorrect.">
            <a:extLst>
              <a:ext uri="{FF2B5EF4-FFF2-40B4-BE49-F238E27FC236}">
                <a16:creationId xmlns:a16="http://schemas.microsoft.com/office/drawing/2014/main" id="{FAD6BCC2-3A45-5B4B-C132-3D1FB81139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62" r="6987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0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28C19-E0CE-CE7E-20F8-6DF62C09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Summer Camp – General Schedule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BD2E3-F653-DDFF-AD3B-9B0655DE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/>
              <a:t>Mon – Thurs: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9:15 – 12:15 (Sessions 1 – 3)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2:00 – 4:00 (Session 4 &amp; 5)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4:00 – 5:00 (6th Session)</a:t>
            </a:r>
            <a:endParaRPr lang="en-US" sz="1800" dirty="0"/>
          </a:p>
          <a:p>
            <a:r>
              <a:rPr lang="en-US" sz="1800"/>
              <a:t>Open Area: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4:00PM – 5:00PM</a:t>
            </a:r>
            <a:endParaRPr lang="en-US" sz="1800" dirty="0"/>
          </a:p>
          <a:p>
            <a:r>
              <a:rPr lang="en-US" sz="1800"/>
              <a:t>Twilight Activities: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7:30PM – 8:30PM</a:t>
            </a:r>
            <a:endParaRPr lang="en-US" sz="1800" dirty="0"/>
          </a:p>
          <a:p>
            <a:r>
              <a:rPr lang="en-US" sz="1800"/>
              <a:t>Other Events: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Sunday Night Campfire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Staff vs Scoutmaster Softball – Monday Night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/>
              <a:t>Carnival – Wednesday Night </a:t>
            </a:r>
            <a:endParaRPr lang="en-US" sz="18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400"/>
              <a:t>Cobbler Cook-Off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56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C96D3-F8F7-665F-2D59-3C637BF9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Summer Camp – General Schedule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1682-3CFB-CBC0-46E4-E2097231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Friday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Merit Badge Make-Up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Tomahawk Race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Flop from the Dock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Closing campfire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1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Two boys in a kayak&#10;&#10;AI-generated content may be incorrect.">
            <a:extLst>
              <a:ext uri="{FF2B5EF4-FFF2-40B4-BE49-F238E27FC236}">
                <a16:creationId xmlns:a16="http://schemas.microsoft.com/office/drawing/2014/main" id="{AC593CA6-ABFA-C38D-6A92-02FE83599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82115-6FED-2D4C-82FB-A9440F05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Aquatics Updates</a:t>
            </a:r>
          </a:p>
        </p:txBody>
      </p:sp>
    </p:spTree>
    <p:extLst>
      <p:ext uri="{BB962C8B-B14F-4D97-AF65-F5344CB8AC3E}">
        <p14:creationId xmlns:p14="http://schemas.microsoft.com/office/powerpoint/2010/main" val="203476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ay be an image of 1 person">
            <a:extLst>
              <a:ext uri="{FF2B5EF4-FFF2-40B4-BE49-F238E27FC236}">
                <a16:creationId xmlns:a16="http://schemas.microsoft.com/office/drawing/2014/main" id="{E0E2B69A-1705-C333-7D7F-858E1108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545156"/>
            <a:ext cx="4777381" cy="35949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BBBDD-E9D3-CC1E-553F-B366F7E7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Aquatics </a:t>
            </a:r>
            <a:r>
              <a:rPr lang="en-US"/>
              <a:t>Updates: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E6FC-47C2-844C-5C6F-AE24410E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1100" b="1"/>
              <a:t> </a:t>
            </a:r>
            <a:r>
              <a:rPr lang="en-US" sz="1600" b="1" i="1"/>
              <a:t>Jeff Pitts – Aquatics Advisor</a:t>
            </a:r>
          </a:p>
          <a:p>
            <a:pPr marL="0" indent="0">
              <a:buNone/>
            </a:pPr>
            <a:r>
              <a:rPr lang="en-US" sz="1600" b="1" i="1"/>
              <a:t> Fred Burke – Aquatics Director</a:t>
            </a:r>
          </a:p>
          <a:p>
            <a:r>
              <a:rPr lang="en-US" sz="1600"/>
              <a:t>New waterfront procedures</a:t>
            </a:r>
          </a:p>
          <a:p>
            <a:r>
              <a:rPr lang="en-US" sz="1600"/>
              <a:t>ARC Lifeguard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Cost: $75</a:t>
            </a:r>
          </a:p>
          <a:p>
            <a:r>
              <a:rPr lang="en-US" sz="1600"/>
              <a:t>Adult Training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Swim &amp; Water Rescue</a:t>
            </a:r>
            <a:endParaRPr lang="en-US" sz="16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 err="1"/>
              <a:t>Paddlecraft</a:t>
            </a:r>
            <a:r>
              <a:rPr lang="en-US" sz="1600" dirty="0"/>
              <a:t> Safety</a:t>
            </a:r>
          </a:p>
          <a:p>
            <a:r>
              <a:rPr lang="en-US" sz="1600"/>
              <a:t>Swim Tests – </a:t>
            </a:r>
            <a:r>
              <a:rPr lang="en-US" sz="1600" i="1"/>
              <a:t>Highly recommended to complete prior to camp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Swim Tests on Sunday following your tour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Unit Swim Tests Prior to Camp – Please send to </a:t>
            </a:r>
            <a:r>
              <a:rPr lang="en-US" sz="1600" dirty="0">
                <a:hlinkClick r:id="rId3"/>
              </a:rPr>
              <a:t>campdurant@gmail.com</a:t>
            </a:r>
            <a:endParaRPr lang="en-US" sz="16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Tests must be signed by a Certified Instructor (ARC Lifeguard or equivalent)</a:t>
            </a:r>
          </a:p>
          <a:p>
            <a:r>
              <a:rPr lang="en-US" sz="1600"/>
              <a:t>Swimming Merit Badge Program Updates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2 Hour Sessions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4 classes being taught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4764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Camp Durant Summer Camp Leader's Meeting</vt:lpstr>
      <vt:lpstr>Introductions</vt:lpstr>
      <vt:lpstr>Important Updates - General</vt:lpstr>
      <vt:lpstr>New Older Youth Program Offerings!</vt:lpstr>
      <vt:lpstr>Aux Merit Badge Offerings </vt:lpstr>
      <vt:lpstr>Summer Camp – General Schedule</vt:lpstr>
      <vt:lpstr>Summer Camp – General Schedule</vt:lpstr>
      <vt:lpstr>Aquatics Updates</vt:lpstr>
      <vt:lpstr>Aquatics Updates:</vt:lpstr>
      <vt:lpstr>ATV Updates</vt:lpstr>
      <vt:lpstr>ATV Updates:</vt:lpstr>
      <vt:lpstr>STEM/Ecology Updates</vt:lpstr>
      <vt:lpstr>STEM/Ecology Updates</vt:lpstr>
      <vt:lpstr>Metalworking Updates</vt:lpstr>
      <vt:lpstr>Metalworking Updates:</vt:lpstr>
      <vt:lpstr>RATA Updates</vt:lpstr>
      <vt:lpstr>RATA Updates:</vt:lpstr>
      <vt:lpstr>Climbing Updates</vt:lpstr>
      <vt:lpstr>Climbing Updates:</vt:lpstr>
      <vt:lpstr>Needs/Requests From Camp Leadership</vt:lpstr>
      <vt:lpstr>Opportunities For Scouts</vt:lpstr>
      <vt:lpstr>Future Resources for Leaders: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480</cp:revision>
  <dcterms:created xsi:type="dcterms:W3CDTF">2026-04-02T14:44:38Z</dcterms:created>
  <dcterms:modified xsi:type="dcterms:W3CDTF">2026-04-14T15:30:03Z</dcterms:modified>
</cp:coreProperties>
</file>