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00"/>
    <a:srgbClr val="0066FF"/>
    <a:srgbClr val="FFCC66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2118" y="39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y Talmadge" userId="733a731e4413470f" providerId="LiveId" clId="{C4E867EA-DA7F-42A4-A4E7-7DBA547F8308}"/>
    <pc:docChg chg="modSld">
      <pc:chgData name="Cathy Talmadge" userId="733a731e4413470f" providerId="LiveId" clId="{C4E867EA-DA7F-42A4-A4E7-7DBA547F8308}" dt="2024-01-31T02:40:55.670" v="43" actId="20577"/>
      <pc:docMkLst>
        <pc:docMk/>
      </pc:docMkLst>
      <pc:sldChg chg="modSp mod">
        <pc:chgData name="Cathy Talmadge" userId="733a731e4413470f" providerId="LiveId" clId="{C4E867EA-DA7F-42A4-A4E7-7DBA547F8308}" dt="2024-01-31T02:40:55.670" v="43" actId="20577"/>
        <pc:sldMkLst>
          <pc:docMk/>
          <pc:sldMk cId="0" sldId="256"/>
        </pc:sldMkLst>
        <pc:spChg chg="mod">
          <ac:chgData name="Cathy Talmadge" userId="733a731e4413470f" providerId="LiveId" clId="{C4E867EA-DA7F-42A4-A4E7-7DBA547F8308}" dt="2024-01-31T02:40:55.670" v="43" actId="20577"/>
          <ac:spMkLst>
            <pc:docMk/>
            <pc:sldMk cId="0" sldId="256"/>
            <ac:spMk id="3" creationId="{4F0C362C-9E37-DE05-8030-23F9D8988EA0}"/>
          </ac:spMkLst>
        </pc:spChg>
      </pc:sldChg>
      <pc:sldChg chg="modSp mod">
        <pc:chgData name="Cathy Talmadge" userId="733a731e4413470f" providerId="LiveId" clId="{C4E867EA-DA7F-42A4-A4E7-7DBA547F8308}" dt="2024-01-31T02:25:09.053" v="7" actId="20577"/>
        <pc:sldMkLst>
          <pc:docMk/>
          <pc:sldMk cId="3356822620" sldId="257"/>
        </pc:sldMkLst>
        <pc:spChg chg="mod">
          <ac:chgData name="Cathy Talmadge" userId="733a731e4413470f" providerId="LiveId" clId="{C4E867EA-DA7F-42A4-A4E7-7DBA547F8308}" dt="2024-01-31T02:25:09.053" v="7" actId="20577"/>
          <ac:spMkLst>
            <pc:docMk/>
            <pc:sldMk cId="3356822620" sldId="257"/>
            <ac:spMk id="4" creationId="{CB779DB0-AF69-C821-A3A8-254A06437FF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F94EE-3CBB-420F-BB90-16C28AE67D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06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DAE44-0CD5-41A1-9D6E-F63ED7233A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613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6117C-DD8D-4EF0-9A37-A73D6DD646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436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80EA2-1BBC-4981-AEF5-B08D4B0DDF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395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0F58F-AF04-464B-A748-008B964685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075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2DB76-CE8E-490E-ACDE-525BA1FDF9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8493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8B67C-E299-4115-BF5B-49218DE4ED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16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5CC6A-6194-4D8D-AE14-9BB28F9A5A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385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2D1CF-B152-4796-9207-D62F1F47DE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5943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F6046-2E89-4E9D-B280-37AB3CB1E5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281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7730C-2E4A-4159-A8FD-F94A097C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701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B516AB6-24FF-4E61-BE4D-487CF4518F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2" charset="-128"/>
          <a:cs typeface="ＭＳ Ｐゴシック" pitchFamily="-10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2" charset="-128"/>
          <a:cs typeface="ＭＳ Ｐゴシック" pitchFamily="-10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2" charset="-128"/>
          <a:cs typeface="ＭＳ Ｐゴシック" pitchFamily="-10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2" charset="-128"/>
          <a:cs typeface="ＭＳ Ｐゴシック" pitchFamily="-10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2" charset="-128"/>
          <a:cs typeface="ＭＳ Ｐゴシック" pitchFamily="-10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2" charset="-128"/>
          <a:cs typeface="ＭＳ Ｐゴシック" pitchFamily="-10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yan.Balvanz@scouting.org" TargetMode="External"/><Relationship Id="rId2" Type="http://schemas.openxmlformats.org/officeDocument/2006/relationships/hyperlink" Target="mailto:cathycommish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9"/>
          <p:cNvSpPr txBox="1">
            <a:spLocks noChangeArrowheads="1"/>
          </p:cNvSpPr>
          <p:nvPr/>
        </p:nvSpPr>
        <p:spPr bwMode="auto">
          <a:xfrm>
            <a:off x="381000" y="6442587"/>
            <a:ext cx="37338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1600" dirty="0"/>
              <a:t>For more information contact:  </a:t>
            </a:r>
          </a:p>
          <a:p>
            <a:pPr algn="ctr" eaLnBrk="1" hangingPunct="1">
              <a:spcBef>
                <a:spcPts val="0"/>
              </a:spcBef>
              <a:buNone/>
            </a:pPr>
            <a:r>
              <a:rPr lang="en-US" altLang="en-US" sz="1600" dirty="0"/>
              <a:t>Cathy Talmadge </a:t>
            </a:r>
            <a:r>
              <a:rPr lang="en-US" altLang="en-US" sz="1600" dirty="0">
                <a:hlinkClick r:id="rId2"/>
              </a:rPr>
              <a:t>cathycommish@gmail.com</a:t>
            </a:r>
            <a:r>
              <a:rPr lang="en-US" altLang="en-US" sz="1600" dirty="0"/>
              <a:t>, or 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Bryan </a:t>
            </a:r>
            <a:r>
              <a:rPr lang="en-US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Balvanz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-(</a:t>
            </a: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402)-514-3065, </a:t>
            </a: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Bryan.Balvanz@scouting.org</a:t>
            </a: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US" altLang="en-US" sz="1200" dirty="0"/>
          </a:p>
          <a:p>
            <a:pPr algn="ctr" eaLnBrk="1" hangingPunct="1">
              <a:spcBef>
                <a:spcPts val="0"/>
              </a:spcBef>
              <a:buFontTx/>
              <a:buNone/>
            </a:pPr>
            <a:endParaRPr lang="en-US" altLang="en-US" sz="1400" dirty="0"/>
          </a:p>
        </p:txBody>
      </p:sp>
      <p:sp>
        <p:nvSpPr>
          <p:cNvPr id="2053" name="Text Box 36"/>
          <p:cNvSpPr txBox="1">
            <a:spLocks noChangeArrowheads="1"/>
          </p:cNvSpPr>
          <p:nvPr/>
        </p:nvSpPr>
        <p:spPr bwMode="auto">
          <a:xfrm>
            <a:off x="647700" y="5184201"/>
            <a:ext cx="5638800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US" altLang="en-US" sz="1800" b="1" i="1" dirty="0">
                <a:solidFill>
                  <a:srgbClr val="FF0000"/>
                </a:solidFill>
              </a:rPr>
              <a:t>Cost: $40.00          </a:t>
            </a:r>
            <a:r>
              <a:rPr lang="en-US" altLang="en-US" sz="1800" i="1" dirty="0"/>
              <a:t> </a:t>
            </a: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US" altLang="en-US" sz="1800" i="1" dirty="0"/>
              <a:t>8:30 A</a:t>
            </a:r>
            <a:r>
              <a:rPr lang="en-US" altLang="en-US" sz="1800" dirty="0"/>
              <a:t>M Saturday– Check-in</a:t>
            </a: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US" altLang="en-US" sz="1800" dirty="0"/>
              <a:t>Course from 9:00 AM Saturday – 12:00 Noon Sunday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6281202"/>
            <a:ext cx="2133600" cy="1718734"/>
          </a:xfrm>
          <a:prstGeom prst="rect">
            <a:avLst/>
          </a:prstGeom>
        </p:spPr>
      </p:pic>
      <p:sp>
        <p:nvSpPr>
          <p:cNvPr id="8" name="Text Box 36"/>
          <p:cNvSpPr txBox="1">
            <a:spLocks noChangeArrowheads="1"/>
          </p:cNvSpPr>
          <p:nvPr/>
        </p:nvSpPr>
        <p:spPr bwMode="auto">
          <a:xfrm>
            <a:off x="76200" y="457200"/>
            <a:ext cx="6781800" cy="7463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000" dirty="0"/>
              <a:t>                 </a:t>
            </a:r>
            <a:r>
              <a:rPr lang="en-US" altLang="en-US" sz="2000" b="1" dirty="0"/>
              <a:t>All Adult Scouters are invited to: 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2000" b="1" dirty="0"/>
              <a:t>        Introduction to Outdoor Leader Skills (IOLS)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509E6F-2AF5-42AC-B335-9C175D9A6D59}"/>
              </a:ext>
            </a:extLst>
          </p:cNvPr>
          <p:cNvSpPr txBox="1"/>
          <p:nvPr/>
        </p:nvSpPr>
        <p:spPr>
          <a:xfrm>
            <a:off x="832428" y="4444745"/>
            <a:ext cx="5037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8000"/>
                </a:solidFill>
              </a:rPr>
              <a:t>IN CONJUNCTION WITH Wagon Wheel District </a:t>
            </a:r>
          </a:p>
          <a:p>
            <a:pPr algn="ctr"/>
            <a:r>
              <a:rPr lang="en-US" sz="1400" b="1" dirty="0">
                <a:solidFill>
                  <a:srgbClr val="008000"/>
                </a:solidFill>
              </a:rPr>
              <a:t>Spring Camporee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C362C-9E37-DE05-8030-23F9D8988EA0}"/>
              </a:ext>
            </a:extLst>
          </p:cNvPr>
          <p:cNvSpPr txBox="1"/>
          <p:nvPr/>
        </p:nvSpPr>
        <p:spPr>
          <a:xfrm>
            <a:off x="265226" y="1461009"/>
            <a:ext cx="6172201" cy="2757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rgbClr val="008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Intro To Outdoor Leader Skills (IOLS)</a:t>
            </a:r>
            <a:endParaRPr lang="en-US" sz="2800" dirty="0">
              <a:solidFill>
                <a:srgbClr val="008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rgbClr val="008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April 20-21, 2024</a:t>
            </a:r>
            <a:endParaRPr lang="en-US" sz="2800" dirty="0">
              <a:solidFill>
                <a:srgbClr val="008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solidFill>
                  <a:srgbClr val="008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</a:rPr>
              <a:t>Camp Cedars</a:t>
            </a:r>
          </a:p>
          <a:p>
            <a:pPr algn="ctr"/>
            <a:r>
              <a:rPr lang="en-US" b="0" i="0" dirty="0">
                <a:solidFill>
                  <a:srgbClr val="515354"/>
                </a:solidFill>
                <a:effectLst/>
                <a:latin typeface="Roboto Condensed" panose="02000000000000000000" pitchFamily="2" charset="0"/>
              </a:rPr>
              <a:t>2898 Tom Lee Road, </a:t>
            </a:r>
            <a:r>
              <a:rPr lang="en-US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Cedar Bluff, NE</a:t>
            </a:r>
          </a:p>
          <a:p>
            <a:pPr algn="ctr"/>
            <a:r>
              <a:rPr lang="en-US" b="1" dirty="0">
                <a:solidFill>
                  <a:srgbClr val="3333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Lower Level of the Trading Post</a:t>
            </a:r>
            <a:endParaRPr lang="en-US" sz="2400" b="1" dirty="0">
              <a:solidFill>
                <a:srgbClr val="008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AF6DD-98BC-0D17-AE5C-4B588E326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66713"/>
            <a:ext cx="6477000" cy="395287"/>
          </a:xfrm>
        </p:spPr>
        <p:txBody>
          <a:bodyPr/>
          <a:lstStyle/>
          <a:p>
            <a:r>
              <a:rPr lang="en-US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 camping gear required to participate in IOLS (overnight required) </a:t>
            </a:r>
            <a:endParaRPr lang="en-US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779DB0-AF69-C821-A3A8-254A06437FF1}"/>
              </a:ext>
            </a:extLst>
          </p:cNvPr>
          <p:cNvSpPr txBox="1"/>
          <p:nvPr/>
        </p:nvSpPr>
        <p:spPr>
          <a:xfrm>
            <a:off x="685800" y="763772"/>
            <a:ext cx="4800600" cy="76524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Required items include:</a:t>
            </a:r>
            <a:endParaRPr lang="en-US" sz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Medical Form A&amp;B, glasses/contacts/personal medication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Personal Medical equipment, </a:t>
            </a:r>
            <a:r>
              <a:rPr lang="en-US" sz="12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CPap</a:t>
            </a:r>
            <a:r>
              <a:rPr lang="en-US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and extension cords, EpiPens, etc.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Backpack, duffle bag, or sports equipment bag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2 ground cloths (1 inside &amp; 1 underneath)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Sleeping bag &amp; pad/mattress, and pillow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Clothes suitable for the weather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sleeping attire – different from daytime clothes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Sturdy shoes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Mess kit including a drinking cup, plate, bowl, knife, fork, and spoon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Personal toiletries kit including soap, washcloth, towel &amp; personal toiletries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Sunglasses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Camp chair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Cell phone – fully charged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Watch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Three feet of duct tape wrapped around a pencil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AND, The following 10 items from the 10 Scouts BSA Essentials for Camping, in bold below</a:t>
            </a:r>
          </a:p>
          <a:p>
            <a:pPr marL="342900" marR="0" lvl="0" indent="-342900" fontAlgn="base">
              <a:spcBef>
                <a:spcPts val="0"/>
              </a:spcBef>
              <a:spcAft>
                <a:spcPts val="375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Pocketknife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375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Rain gear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Open Sans" panose="020B0606030504020204" pitchFamily="34" charset="0"/>
              </a:rPr>
              <a:t>Trail food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Open Sans" panose="020B0606030504020204" pitchFamily="34" charset="0"/>
              </a:rPr>
              <a:t>Flashlight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375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Extra clothing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Open Sans" panose="020B0606030504020204" pitchFamily="34" charset="0"/>
              </a:rPr>
              <a:t>First-aid kit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Open Sans" panose="020B0606030504020204" pitchFamily="34" charset="0"/>
              </a:rPr>
              <a:t>Sun protection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375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Map and compass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375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Matches and fire starters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Open Sans" panose="020B0606030504020204" pitchFamily="34" charset="0"/>
              </a:rPr>
              <a:t>Water bottle, filled with water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400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Open Sans" panose="020B0606030504020204" pitchFamily="34" charset="0"/>
              </a:rPr>
              <a:t>Bonus: duct tape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82262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44203</TotalTime>
  <Words>279</Words>
  <Application>Microsoft Office PowerPoint</Application>
  <PresentationFormat>On-screen Show (4:3)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Comic Sans MS</vt:lpstr>
      <vt:lpstr>Courier New</vt:lpstr>
      <vt:lpstr>inherit</vt:lpstr>
      <vt:lpstr>Open Sans</vt:lpstr>
      <vt:lpstr>Roboto Condensed</vt:lpstr>
      <vt:lpstr>Times New Roman</vt:lpstr>
      <vt:lpstr>Default Design</vt:lpstr>
      <vt:lpstr>PowerPoint Presentation</vt:lpstr>
      <vt:lpstr>Personal camping gear required to participate in IOLS (overnight required)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Scharfbillig</dc:creator>
  <cp:lastModifiedBy>Cathy Talmadge</cp:lastModifiedBy>
  <cp:revision>80</cp:revision>
  <cp:lastPrinted>2014-01-08T00:01:55Z</cp:lastPrinted>
  <dcterms:created xsi:type="dcterms:W3CDTF">2014-01-07T23:42:27Z</dcterms:created>
  <dcterms:modified xsi:type="dcterms:W3CDTF">2024-01-31T02:41:01Z</dcterms:modified>
</cp:coreProperties>
</file>