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0000"/>
    <a:srgbClr val="FFCC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78" y="3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304B9-6CE6-484E-AAAF-82550DE6C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CD5C-D5D4-42E6-96C1-597274B08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10-5A87-4F8F-A0DB-13B455613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075B-25D5-460F-B376-CDB2DAEDA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92656-0C3B-43EC-83BC-BC0ABF1CD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A23F3-C3F3-43DC-A75F-EEA5063CB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F4F2-F657-4E40-8C2A-BB8007386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3140-63A1-41A5-86E5-46D40C6BE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585F-FDED-42AF-8778-5C5CB021E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B6A4-D363-4AE3-8B81-FCC5A2AEC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20DD6-3716-4053-B907-4004057AE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89383F-9158-4735-A716-61DC4F926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2" charset="-128"/>
          <a:cs typeface="ＭＳ Ｐゴシック" pitchFamily="-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2" charset="-128"/>
          <a:cs typeface="ＭＳ Ｐゴシック" pitchFamily="-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my.herod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457200" y="6931879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en-US" sz="1600" dirty="0">
                <a:solidFill>
                  <a:schemeClr val="tx2"/>
                </a:solidFill>
              </a:rPr>
              <a:t>For more information contact: </a:t>
            </a:r>
          </a:p>
          <a:p>
            <a:pPr algn="ctr">
              <a:spcBef>
                <a:spcPts val="0"/>
              </a:spcBef>
            </a:pP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Amy Herod 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amy.herod@gmail.com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Cathy </a:t>
            </a: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Talmadge </a:t>
            </a:r>
            <a:r>
              <a:rPr lang="en-US" sz="2000" kern="50">
                <a:solidFill>
                  <a:schemeClr val="tx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cathycommish</a:t>
            </a:r>
            <a:r>
              <a:rPr lang="en-US" sz="2000" kern="5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@gmail.com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 </a:t>
            </a:r>
          </a:p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Bryan </a:t>
            </a:r>
            <a:r>
              <a:rPr lang="en-US" sz="2000" dirty="0" err="1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Balvanz</a:t>
            </a:r>
            <a:r>
              <a:rPr lang="en-US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402)-514-3065, Bryan.Balvanz@scouting.org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36"/>
          <p:cNvSpPr txBox="1">
            <a:spLocks noChangeArrowheads="1"/>
          </p:cNvSpPr>
          <p:nvPr/>
        </p:nvSpPr>
        <p:spPr bwMode="auto">
          <a:xfrm>
            <a:off x="457200" y="5807393"/>
            <a:ext cx="56388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Registration starts 8:30 AM Saturday</a:t>
            </a:r>
          </a:p>
          <a:p>
            <a:pPr algn="ctr">
              <a:spcBef>
                <a:spcPct val="50000"/>
              </a:spcBef>
            </a:pPr>
            <a:r>
              <a:rPr lang="en-US" altLang="en-US" dirty="0"/>
              <a:t>Course 9:00 AM Saturday – 12:00 noon Sunday</a:t>
            </a:r>
          </a:p>
          <a:p>
            <a:pPr algn="ctr">
              <a:spcBef>
                <a:spcPct val="50000"/>
              </a:spcBef>
            </a:pPr>
            <a:r>
              <a:rPr lang="en-US" altLang="en-US" dirty="0"/>
              <a:t>$40.00 per person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9213"/>
            <a:ext cx="6343650" cy="2383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F5910-CFE1-494E-3FC0-3DC39674AF59}"/>
              </a:ext>
            </a:extLst>
          </p:cNvPr>
          <p:cNvSpPr txBox="1"/>
          <p:nvPr/>
        </p:nvSpPr>
        <p:spPr>
          <a:xfrm>
            <a:off x="381000" y="3124200"/>
            <a:ext cx="619125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April 20-21-2024</a:t>
            </a:r>
            <a:endParaRPr lang="en-US" sz="3200" dirty="0">
              <a:solidFill>
                <a:srgbClr val="0000FF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Camp Cedars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0" i="0" dirty="0">
                <a:solidFill>
                  <a:srgbClr val="515354"/>
                </a:solidFill>
                <a:effectLst/>
                <a:latin typeface="Roboto Condensed" panose="020F0502020204030204" pitchFamily="2" charset="0"/>
              </a:rPr>
              <a:t>2898 Tom Lee Road, Cedar Bluffs, NE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Lower Level Trading Post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FF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In conjunction with Wagon Wheel District Spring Camporee</a:t>
            </a:r>
            <a:endParaRPr 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4F49-87BA-9243-1FC0-7C672F32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66713"/>
            <a:ext cx="6629400" cy="852487"/>
          </a:xfrm>
        </p:spPr>
        <p:txBody>
          <a:bodyPr/>
          <a:lstStyle/>
          <a:p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Personal Camping Gear Required for BALOO (overnight required)</a:t>
            </a:r>
            <a:endParaRPr 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D0B3-66A1-48A0-6111-C21E4D65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57050"/>
            <a:ext cx="6172200" cy="7353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Required items include: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Medical Form A&amp;B, glasses/contacts/personal medication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Personal Medical equipment, C-Pap and extension cords, EpiPens,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Backpack, duffle bag, or sports equipment bag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ground cloths (1 inside &amp; 1 underneath)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Sleeping bag &amp; pad/mattress, and pillow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Clothes suitable for the weather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change of clothes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sleeping attire – different from daytime clothes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Sturdy shoes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Mess kit including a drinking cup, plate, bowl, knife, fork, and spoon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Personal toiletries kit including soap, washcloth, towel &amp; personal toiletries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Sunglasses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Camp chair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Cell phone – fully charged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Pocket knife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Rain gear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feet of duct tape wrapped around a pencil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AND, Cub Scout Six Essentials for camping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First Aid Kit.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Water Bottle filled with water.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Flashlight.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Trail Food.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Sun Protection.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Whistle.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40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43915</TotalTime>
  <Words>245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Courier New</vt:lpstr>
      <vt:lpstr>Roboto Condensed</vt:lpstr>
      <vt:lpstr>Times New Roman</vt:lpstr>
      <vt:lpstr>Default Design</vt:lpstr>
      <vt:lpstr>PowerPoint Presentation</vt:lpstr>
      <vt:lpstr>Personal Camping Gear Required for BALOO (overnight required)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Scharfbillig</dc:creator>
  <cp:lastModifiedBy>Cathy Talmadge</cp:lastModifiedBy>
  <cp:revision>69</cp:revision>
  <cp:lastPrinted>2015-01-02T21:58:37Z</cp:lastPrinted>
  <dcterms:created xsi:type="dcterms:W3CDTF">2014-01-07T23:42:27Z</dcterms:created>
  <dcterms:modified xsi:type="dcterms:W3CDTF">2024-01-31T02:44:06Z</dcterms:modified>
</cp:coreProperties>
</file>