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2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2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2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2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2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2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2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2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  <a:srgbClr val="FF0000"/>
    <a:srgbClr val="FFCC66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578" y="39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304B9-6CE6-484E-AAAF-82550DE6CE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ECD5C-D5D4-42E6-96C1-597274B085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33710-5A87-4F8F-A0DB-13B455613A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D075B-25D5-460F-B376-CDB2DAEDA7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92656-0C3B-43EC-83BC-BC0ABF1CD0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A23F3-C3F3-43DC-A75F-EEA5063CBF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3F4F2-F657-4E40-8C2A-BB80073862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03140-63A1-41A5-86E5-46D40C6BE6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AD585F-FDED-42AF-8778-5C5CB021E2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1B6A4-D363-4AE3-8B81-FCC5A2AEC1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20DD6-3716-4053-B907-4004057AEF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289383F-9158-4735-A716-61DC4F9264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2" charset="-128"/>
          <a:cs typeface="ＭＳ Ｐゴシック" pitchFamily="-10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02" charset="-128"/>
          <a:cs typeface="ＭＳ Ｐゴシック" pitchFamily="-10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02" charset="-128"/>
          <a:cs typeface="ＭＳ Ｐゴシック" pitchFamily="-10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02" charset="-128"/>
          <a:cs typeface="ＭＳ Ｐゴシック" pitchFamily="-10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02" charset="-128"/>
          <a:cs typeface="ＭＳ Ｐゴシック" pitchFamily="-10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2" charset="-128"/>
          <a:cs typeface="ＭＳ Ｐゴシック" pitchFamily="-10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amy.herod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9"/>
          <p:cNvSpPr txBox="1">
            <a:spLocks noChangeArrowheads="1"/>
          </p:cNvSpPr>
          <p:nvPr/>
        </p:nvSpPr>
        <p:spPr bwMode="auto">
          <a:xfrm>
            <a:off x="457200" y="6931879"/>
            <a:ext cx="5867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altLang="en-US" sz="1600" dirty="0">
                <a:solidFill>
                  <a:schemeClr val="tx2"/>
                </a:solidFill>
              </a:rPr>
              <a:t>For more information contact: </a:t>
            </a:r>
          </a:p>
          <a:p>
            <a:pPr algn="ctr">
              <a:spcBef>
                <a:spcPts val="0"/>
              </a:spcBef>
            </a:pPr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Amy Herod </a:t>
            </a:r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amy.herod@gmail.com</a:t>
            </a:r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Cathy </a:t>
            </a:r>
            <a:r>
              <a:rPr lang="en-US" altLang="en-US"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Talmadge </a:t>
            </a:r>
            <a:r>
              <a:rPr lang="en-US" sz="2000" kern="50">
                <a:solidFill>
                  <a:schemeClr val="tx2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cathycommish</a:t>
            </a:r>
            <a:r>
              <a:rPr lang="en-US" sz="2000" kern="5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@gmail.com</a:t>
            </a: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or </a:t>
            </a:r>
          </a:p>
          <a:p>
            <a:pPr algn="ctr">
              <a:spcBef>
                <a:spcPts val="0"/>
              </a:spcBef>
            </a:pPr>
            <a:r>
              <a:rPr lang="en-US" sz="20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Bryan </a:t>
            </a:r>
            <a:r>
              <a:rPr lang="en-US" sz="2000" dirty="0" err="1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Balvanz</a:t>
            </a:r>
            <a:r>
              <a:rPr lang="en-US" sz="20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US" sz="20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402)-514-3065, Bryan.Balvanz@scouting.org</a:t>
            </a:r>
            <a:endParaRPr lang="en-US" altLang="en-US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3" name="Text Box 36"/>
          <p:cNvSpPr txBox="1">
            <a:spLocks noChangeArrowheads="1"/>
          </p:cNvSpPr>
          <p:nvPr/>
        </p:nvSpPr>
        <p:spPr bwMode="auto">
          <a:xfrm>
            <a:off x="457200" y="5807393"/>
            <a:ext cx="5638800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dirty="0"/>
              <a:t>Registration starts 8:30 AM Saturday</a:t>
            </a:r>
          </a:p>
          <a:p>
            <a:pPr algn="ctr">
              <a:spcBef>
                <a:spcPct val="50000"/>
              </a:spcBef>
            </a:pPr>
            <a:r>
              <a:rPr lang="en-US" altLang="en-US" dirty="0"/>
              <a:t>Course 9:00 AM Saturday – 12:00 noon Sunday</a:t>
            </a:r>
          </a:p>
          <a:p>
            <a:pPr algn="ctr">
              <a:spcBef>
                <a:spcPct val="50000"/>
              </a:spcBef>
            </a:pPr>
            <a:r>
              <a:rPr lang="en-US" altLang="en-US" dirty="0"/>
              <a:t>$40.00 per person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09213"/>
            <a:ext cx="6343650" cy="23834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87F5910-CFE1-494E-3FC0-3DC39674AF59}"/>
              </a:ext>
            </a:extLst>
          </p:cNvPr>
          <p:cNvSpPr txBox="1"/>
          <p:nvPr/>
        </p:nvSpPr>
        <p:spPr>
          <a:xfrm>
            <a:off x="381000" y="3124200"/>
            <a:ext cx="619125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0000FF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April 20-21-2024</a:t>
            </a:r>
            <a:endParaRPr lang="en-US" sz="3200" dirty="0">
              <a:solidFill>
                <a:srgbClr val="0000FF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0000FF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Camp Cedars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000" b="0" i="0" dirty="0">
                <a:solidFill>
                  <a:srgbClr val="515354"/>
                </a:solidFill>
                <a:effectLst/>
                <a:latin typeface="Roboto Condensed" panose="020F0502020204030204" pitchFamily="2" charset="0"/>
              </a:rPr>
              <a:t>2898 Tom Lee Road, Cedar Bluffs, NE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00FF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Lower Level Trading Post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endParaRPr lang="en-US" sz="800" b="1" dirty="0">
              <a:solidFill>
                <a:srgbClr val="0000FF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00FF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In conjunction with Wagon Wheel District Spring Camporee</a:t>
            </a:r>
            <a:endParaRPr lang="en-US" sz="2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44F49-87BA-9243-1FC0-7C672F329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366713"/>
            <a:ext cx="6629400" cy="852487"/>
          </a:xfrm>
        </p:spPr>
        <p:txBody>
          <a:bodyPr/>
          <a:lstStyle/>
          <a:p>
            <a:r>
              <a:rPr lang="en-US" sz="14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Personal Camping Gear Required for BALOO (overnight required)</a:t>
            </a:r>
            <a:endParaRPr lang="en-US" sz="1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BD0B3-66A1-48A0-6111-C21E4D65EF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257050"/>
            <a:ext cx="6172200" cy="7353550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Required items include: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Medical Form A&amp;B, glasses/contacts/personal medication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Personal Medical equipment, C-Pap and extension cords, EpiPens, etc.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Backpack, duffle bag, or sports equipment bag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Tent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 ground cloths (1 inside &amp; 1 underneath)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Sleeping bag &amp; pad/mattress, and pillow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Clothes suitable for the weather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 change of clothes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sleeping attire – different from daytime clothes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Sturdy shoes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Mess kit including a drinking cup, plate, bowl, knife, fork, and spoon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Personal toiletries kit including soap, washcloth, towel &amp; personal toiletries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Sunglasses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Camp chair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Cell phone – fully charged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Watch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Pocket knife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Rain gear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Three feet of duct tape wrapped around a pencil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AND, Cub Scout Six Essentials for camping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US" sz="1200" dirty="0">
                <a:solidFill>
                  <a:srgbClr val="202124"/>
                </a:solidFill>
                <a:effectLst/>
                <a:ea typeface="Times New Roman" panose="02020603050405020304" pitchFamily="18" charset="0"/>
              </a:rPr>
              <a:t>First Aid Kit.</a:t>
            </a:r>
            <a:endParaRPr lang="en-US" sz="1200" dirty="0"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US" sz="1200" dirty="0">
                <a:solidFill>
                  <a:srgbClr val="202124"/>
                </a:solidFill>
                <a:effectLst/>
                <a:ea typeface="Times New Roman" panose="02020603050405020304" pitchFamily="18" charset="0"/>
              </a:rPr>
              <a:t>Water Bottle filled with water.</a:t>
            </a:r>
            <a:endParaRPr lang="en-US" sz="1200" dirty="0"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US" sz="1200" dirty="0">
                <a:solidFill>
                  <a:srgbClr val="202124"/>
                </a:solidFill>
                <a:effectLst/>
                <a:ea typeface="Times New Roman" panose="02020603050405020304" pitchFamily="18" charset="0"/>
              </a:rPr>
              <a:t>Flashlight.</a:t>
            </a:r>
            <a:endParaRPr lang="en-US" sz="1200" dirty="0"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US" sz="1200" dirty="0">
                <a:solidFill>
                  <a:srgbClr val="202124"/>
                </a:solidFill>
                <a:effectLst/>
                <a:ea typeface="Times New Roman" panose="02020603050405020304" pitchFamily="18" charset="0"/>
              </a:rPr>
              <a:t>Trail Food.</a:t>
            </a:r>
            <a:endParaRPr lang="en-US" sz="1200" dirty="0"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US" sz="1200" dirty="0">
                <a:solidFill>
                  <a:srgbClr val="202124"/>
                </a:solidFill>
                <a:effectLst/>
                <a:ea typeface="Times New Roman" panose="02020603050405020304" pitchFamily="18" charset="0"/>
              </a:rPr>
              <a:t>Sun Protection.</a:t>
            </a:r>
            <a:endParaRPr lang="en-US" sz="1200" dirty="0">
              <a:effectLst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Whistle.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14009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43915</TotalTime>
  <Words>245</Words>
  <Application>Microsoft Office PowerPoint</Application>
  <PresentationFormat>On-screen Show (4:3)</PresentationFormat>
  <Paragraphs>41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Comic Sans MS</vt:lpstr>
      <vt:lpstr>Courier New</vt:lpstr>
      <vt:lpstr>Roboto Condensed</vt:lpstr>
      <vt:lpstr>Times New Roman</vt:lpstr>
      <vt:lpstr>Default Design</vt:lpstr>
      <vt:lpstr>PowerPoint Presentation</vt:lpstr>
      <vt:lpstr>Personal Camping Gear Required for BALOO (overnight required)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Scharfbillig</dc:creator>
  <cp:lastModifiedBy>Cathy Talmadge</cp:lastModifiedBy>
  <cp:revision>69</cp:revision>
  <cp:lastPrinted>2015-01-02T21:58:37Z</cp:lastPrinted>
  <dcterms:created xsi:type="dcterms:W3CDTF">2014-01-07T23:42:27Z</dcterms:created>
  <dcterms:modified xsi:type="dcterms:W3CDTF">2024-01-31T02:44:06Z</dcterms:modified>
</cp:coreProperties>
</file>