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746E-DB7D-441F-8499-CE8CAC35C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3B5ED-26A7-4A61-A451-776AB3D57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816C1-E0C5-45B2-BD36-10D569B3C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898C-7452-4868-AEDB-A906D2D4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BCD2F-BB9D-49C8-B772-AAE6BA78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9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C547-8E03-4C55-9B6B-5D595933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C821C-2711-423A-9C9F-18BA60787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656F4-3587-4D96-AB96-D817A4C3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0AA56-CE6A-4E5E-BC22-EC07A8B9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1BC2E-7EDD-42F6-841B-0F47DB4E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C716E-115D-467F-A071-CC839A99C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33A68-B1F9-4A16-84C5-EDA05502E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7A1E6-FFBD-43B2-B391-8A6E713AE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8195-3F50-401B-957C-43E1EB5F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FDA78-C86C-4785-BFF5-A4E20AAE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7319-99C0-4D43-9BD8-41E4141C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05E9-A525-46D3-A005-75C258E4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CC5E6-A852-4087-96B5-8FA2142E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BDF6D-A2B7-4400-8633-FC3B54FE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993C2-B5F2-4E3A-8A79-465808FD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6C89-DE38-4561-A941-55B5ACCA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0B03D-5DC6-446C-8D1B-48000D852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F7E3-3710-4183-AE83-0D690F90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C73F-13D8-4175-9361-1B20D56E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D9A02-AD0E-4774-BB10-2C3F8DA8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8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3907-2755-4CF8-8CC6-AD6750E4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BDEA-510C-4DA1-AD16-41AC998BE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7DA3D-4BC2-4626-B8F0-E63EA11CC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B3C35-C089-4F6F-9CFB-93C319BE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2BDED-7BE2-4E33-8752-00139447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79C8A-CB2A-4036-AF2E-B9CDFB53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4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AFF2-1E3F-4445-95F5-EE5FDFD1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CF2BF-84A4-4E0C-8A54-8F4DA39FF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9E6B5-7715-45D5-BB67-C3AA40CD1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52089-2624-4793-BBA3-0B0D40BDA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4A9C4-8C2A-4926-B441-BF9B8C768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FF32A-4B24-4D39-B29D-A1E15870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F23318-75AC-400D-AF93-1AC69275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77487-8F96-4D08-B84D-F3D8585F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28DE-EBF1-4B7A-8727-52379C09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02539-B835-44E1-AF48-42A0A732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BD0D-4CAC-4A66-B01B-C03292B3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A4DC6-16BB-46A1-9C27-57D5F948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3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F3960-9319-49A6-AD86-5D6940F2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F618F-81F1-42C7-9FA6-6FEC0824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4C8A1-BFC4-483D-8024-25E896CC7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7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11F6-8DBE-4707-BDF6-C1855921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25F97-6F81-49FD-8777-D60917786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6A07F-9403-4183-974B-401FA525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85E5A-28A1-4BE8-B23A-CC713126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50E7E-43A5-4C45-8A4A-47022CE3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EC4F1-F850-4DA1-94D3-DE77DC3F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2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893B-00C0-4470-83AB-2CF44E81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3F4907-D56E-4932-A0AD-3CF9D2F3F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4DCD9-15E1-49B3-A51B-13DCBD103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6534D-5D0B-4171-99AF-56296D39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B9A69-79C6-4DD6-BFA6-93AFECB6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D299A-750C-42A9-9230-167F9856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20CC3-B693-48A0-A66F-5BDF05F9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46279-D2C3-43AA-900C-F869E3706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1EA65-E429-4974-87D6-147E26C78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CC33-9313-4233-81C8-40317DB38B30}" type="datetimeFigureOut">
              <a:rPr lang="en-US" smtClean="0"/>
              <a:t>04/26/2021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061DA-C55B-46CA-AB81-9A1BD980A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927F8-07CA-4BFD-82E3-1BE8223DD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9542-FCAB-4CA8-B8FC-BA0A9950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5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AC5E2C-0FDA-4298-97C3-A37864FED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40808" y="1766721"/>
            <a:ext cx="5905104" cy="381728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5806B77-3F3F-4D37-8D63-89E7EB547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44696" y="413843"/>
            <a:ext cx="5194038" cy="631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44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Jacober</dc:creator>
  <cp:lastModifiedBy>Robert Jacober</cp:lastModifiedBy>
  <cp:revision>3</cp:revision>
  <cp:lastPrinted>2020-02-06T03:42:46Z</cp:lastPrinted>
  <dcterms:created xsi:type="dcterms:W3CDTF">2020-02-06T03:41:35Z</dcterms:created>
  <dcterms:modified xsi:type="dcterms:W3CDTF">2021-04-26T21:35:33Z</dcterms:modified>
</cp:coreProperties>
</file>