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5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6746E-DB7D-441F-8499-CE8CAC35C6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83B5ED-26A7-4A61-A451-776AB3D57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816C1-E0C5-45B2-BD36-10D569B3C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CC33-9313-4233-81C8-40317DB38B30}" type="datetimeFigureOut">
              <a:rPr lang="en-US" smtClean="0"/>
              <a:t>04/26/2021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DD898C-7452-4868-AEDB-A906D2D4F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6BCD2F-BB9D-49C8-B772-AAE6BA78A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9542-FCAB-4CA8-B8FC-BA0A9950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397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6C547-8E03-4C55-9B6B-5D5959336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2C821C-2711-423A-9C9F-18BA607875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656F4-3587-4D96-AB96-D817A4C31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CC33-9313-4233-81C8-40317DB38B30}" type="datetimeFigureOut">
              <a:rPr lang="en-US" smtClean="0"/>
              <a:t>04/26/2021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0AA56-CE6A-4E5E-BC22-EC07A8B91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1BC2E-7EDD-42F6-841B-0F47DB4E6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9542-FCAB-4CA8-B8FC-BA0A9950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71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3C716E-115D-467F-A071-CC839A99C2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933A68-B1F9-4A16-84C5-EDA05502EF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7A1E6-FFBD-43B2-B391-8A6E713AE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CC33-9313-4233-81C8-40317DB38B30}" type="datetimeFigureOut">
              <a:rPr lang="en-US" smtClean="0"/>
              <a:t>04/26/2021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68195-3F50-401B-957C-43E1EB5FD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FDA78-C86C-4785-BFF5-A4E20AAEE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9542-FCAB-4CA8-B8FC-BA0A9950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8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77319-99C0-4D43-9BD8-41E4141C6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B05E9-A525-46D3-A005-75C258E40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CC5E6-A852-4087-96B5-8FA2142E2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CC33-9313-4233-81C8-40317DB38B30}" type="datetimeFigureOut">
              <a:rPr lang="en-US" smtClean="0"/>
              <a:t>04/26/2021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BDF6D-A2B7-4400-8633-FC3B54FE1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7993C2-B5F2-4E3A-8A79-465808FDD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9542-FCAB-4CA8-B8FC-BA0A9950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843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36C89-DE38-4561-A941-55B5ACCAD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00B03D-5DC6-446C-8D1B-48000D852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D9F7E3-3710-4183-AE83-0D690F90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CC33-9313-4233-81C8-40317DB38B30}" type="datetimeFigureOut">
              <a:rPr lang="en-US" smtClean="0"/>
              <a:t>04/26/2021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9C73F-13D8-4175-9361-1B20D56EA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D9A02-AD0E-4774-BB10-2C3F8DA8C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9542-FCAB-4CA8-B8FC-BA0A9950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085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63907-2755-4CF8-8CC6-AD6750E4A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7BDEA-510C-4DA1-AD16-41AC998BE8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E7DA3D-4BC2-4626-B8F0-E63EA11CC0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0B3C35-C089-4F6F-9CFB-93C319BEF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CC33-9313-4233-81C8-40317DB38B30}" type="datetimeFigureOut">
              <a:rPr lang="en-US" smtClean="0"/>
              <a:t>04/26/2021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12BDED-7BE2-4E33-8752-00139447C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179C8A-CB2A-4036-AF2E-B9CDFB53B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9542-FCAB-4CA8-B8FC-BA0A9950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34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CAFF2-1E3F-4445-95F5-EE5FDFD12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CF2BF-84A4-4E0C-8A54-8F4DA39FF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09E6B5-7715-45D5-BB67-C3AA40CD15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052089-2624-4793-BBA3-0B0D40BDAE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84A9C4-8C2A-4926-B441-BF9B8C7682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1FF32A-4B24-4D39-B29D-A1E158706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CC33-9313-4233-81C8-40317DB38B30}" type="datetimeFigureOut">
              <a:rPr lang="en-US" smtClean="0"/>
              <a:t>04/26/2021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F23318-75AC-400D-AF93-1AC69275A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977487-8F96-4D08-B84D-F3D8585F0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9542-FCAB-4CA8-B8FC-BA0A9950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985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E28DE-EBF1-4B7A-8727-52379C094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002539-B835-44E1-AF48-42A0A7329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CC33-9313-4233-81C8-40317DB38B30}" type="datetimeFigureOut">
              <a:rPr lang="en-US" smtClean="0"/>
              <a:t>04/26/2021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83BD0D-4CAC-4A66-B01B-C03292B3C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DA4DC6-16BB-46A1-9C27-57D5F948E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9542-FCAB-4CA8-B8FC-BA0A9950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832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DF3960-9319-49A6-AD86-5D6940F27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CC33-9313-4233-81C8-40317DB38B30}" type="datetimeFigureOut">
              <a:rPr lang="en-US" smtClean="0"/>
              <a:t>04/26/2021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1F618F-81F1-42C7-9FA6-6FEC08241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24C8A1-BFC4-483D-8024-25E896CC7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9542-FCAB-4CA8-B8FC-BA0A9950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578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611F6-8DBE-4707-BDF6-C1855921A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25F97-6F81-49FD-8777-D60917786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86A07F-9403-4183-974B-401FA52548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785E5A-28A1-4BE8-B23A-CC7131260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CC33-9313-4233-81C8-40317DB38B30}" type="datetimeFigureOut">
              <a:rPr lang="en-US" smtClean="0"/>
              <a:t>04/26/2021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050E7E-43A5-4C45-8A4A-47022CE36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CEC4F1-F850-4DA1-94D3-DE77DC3FD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9542-FCAB-4CA8-B8FC-BA0A9950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927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8893B-00C0-4470-83AB-2CF44E813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3F4907-D56E-4932-A0AD-3CF9D2F3FC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A4DCD9-15E1-49B3-A51B-13DCBD103F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6534D-5D0B-4171-99AF-56296D39E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1CC33-9313-4233-81C8-40317DB38B30}" type="datetimeFigureOut">
              <a:rPr lang="en-US" smtClean="0"/>
              <a:t>04/26/2021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3B9A69-79C6-4DD6-BFA6-93AFECB63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6D299A-750C-42A9-9230-167F98568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A9542-FCAB-4CA8-B8FC-BA0A9950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596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720CC3-B693-48A0-A66F-5BDF05F90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46279-D2C3-43AA-900C-F869E3706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A1EA65-E429-4974-87D6-147E26C78A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1CC33-9313-4233-81C8-40317DB38B30}" type="datetimeFigureOut">
              <a:rPr lang="en-US" smtClean="0"/>
              <a:t>04/26/2021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061DA-C55B-46CA-AB81-9A1BD980A8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F927F8-07CA-4BFD-82E3-1BE8223DDA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A9542-FCAB-4CA8-B8FC-BA0A995064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95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AC5E2C-0FDA-4298-97C3-A37864FEDF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140808" y="1766721"/>
            <a:ext cx="5905104" cy="3817284"/>
          </a:xfrm>
          <a:prstGeom prst="rect">
            <a:avLst/>
          </a:prstGeom>
        </p:spPr>
      </p:pic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E5806B77-3F3F-4D37-8D63-89E7EB5475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44696" y="413843"/>
            <a:ext cx="5194038" cy="6317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2443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Jacober</dc:creator>
  <cp:lastModifiedBy>Robert Jacober</cp:lastModifiedBy>
  <cp:revision>3</cp:revision>
  <cp:lastPrinted>2020-02-06T03:42:46Z</cp:lastPrinted>
  <dcterms:created xsi:type="dcterms:W3CDTF">2020-02-06T03:41:35Z</dcterms:created>
  <dcterms:modified xsi:type="dcterms:W3CDTF">2021-04-26T21:35:33Z</dcterms:modified>
</cp:coreProperties>
</file>