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108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h Bouslough" userId="cba7116b-14fc-43d1-86cc-ca7911e0246c" providerId="ADAL" clId="{1DB5FC3D-C78F-4BE4-B9DD-36C89B609E0D}"/>
    <pc:docChg chg="modSld">
      <pc:chgData name="Hannah Bouslough" userId="cba7116b-14fc-43d1-86cc-ca7911e0246c" providerId="ADAL" clId="{1DB5FC3D-C78F-4BE4-B9DD-36C89B609E0D}" dt="2025-05-20T22:57:46.075" v="0" actId="1076"/>
      <pc:docMkLst>
        <pc:docMk/>
      </pc:docMkLst>
      <pc:sldChg chg="modSp mod">
        <pc:chgData name="Hannah Bouslough" userId="cba7116b-14fc-43d1-86cc-ca7911e0246c" providerId="ADAL" clId="{1DB5FC3D-C78F-4BE4-B9DD-36C89B609E0D}" dt="2025-05-20T22:57:46.075" v="0" actId="1076"/>
        <pc:sldMkLst>
          <pc:docMk/>
          <pc:sldMk cId="0" sldId="256"/>
        </pc:sldMkLst>
        <pc:spChg chg="mod">
          <ac:chgData name="Hannah Bouslough" userId="cba7116b-14fc-43d1-86cc-ca7911e0246c" providerId="ADAL" clId="{1DB5FC3D-C78F-4BE4-B9DD-36C89B609E0D}" dt="2025-05-20T22:57:46.075" v="0" actId="1076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DF60-6F19-48D1-951E-42BB2666D8A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54AA-A227-4ED6-8329-01A6624DA49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DF60-6F19-48D1-951E-42BB2666D8A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54AA-A227-4ED6-8329-01A6624DA4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DF60-6F19-48D1-951E-42BB2666D8A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54AA-A227-4ED6-8329-01A6624DA4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DF60-6F19-48D1-951E-42BB2666D8A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54AA-A227-4ED6-8329-01A6624DA4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DF60-6F19-48D1-951E-42BB2666D8A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54AA-A227-4ED6-8329-01A6624DA49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DF60-6F19-48D1-951E-42BB2666D8A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54AA-A227-4ED6-8329-01A6624DA4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DF60-6F19-48D1-951E-42BB2666D8A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54AA-A227-4ED6-8329-01A6624DA4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DF60-6F19-48D1-951E-42BB2666D8A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54AA-A227-4ED6-8329-01A6624DA4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DF60-6F19-48D1-951E-42BB2666D8A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54AA-A227-4ED6-8329-01A6624DA4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DF60-6F19-48D1-951E-42BB2666D8A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54AA-A227-4ED6-8329-01A6624DA4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2DF60-6F19-48D1-951E-42BB2666D8A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E52D54AA-A227-4ED6-8329-01A6624DA49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A2DF60-6F19-48D1-951E-42BB2666D8A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2D54AA-A227-4ED6-8329-01A6624DA49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381000"/>
            <a:ext cx="5829300" cy="196003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Scouting America</a:t>
            </a:r>
            <a:br>
              <a:rPr lang="en-US" dirty="0"/>
            </a:br>
            <a:r>
              <a:rPr lang="en-US" b="1" dirty="0">
                <a:solidFill>
                  <a:srgbClr val="00B050"/>
                </a:solidFill>
              </a:rPr>
              <a:t>Venturing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3489" y="3682689"/>
            <a:ext cx="5891022" cy="420311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/>
              <a:t>14 – 20 year old youth and parents are welcome to find out more about the Scouting America’s Venturing Program.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Hosts: Venturing Crew 808</a:t>
            </a:r>
          </a:p>
          <a:p>
            <a:pPr algn="l"/>
            <a:r>
              <a:rPr lang="en-US" dirty="0"/>
              <a:t>Event: Venturing Orientation Night</a:t>
            </a:r>
          </a:p>
          <a:p>
            <a:pPr algn="l"/>
            <a:r>
              <a:rPr lang="en-US" dirty="0"/>
              <a:t>Location: Mililani Recreation Center #2</a:t>
            </a:r>
          </a:p>
          <a:p>
            <a:pPr algn="l"/>
            <a:r>
              <a:rPr lang="en-US" dirty="0"/>
              <a:t>	94-300 </a:t>
            </a:r>
            <a:r>
              <a:rPr lang="en-US" dirty="0" err="1"/>
              <a:t>Anania</a:t>
            </a:r>
            <a:r>
              <a:rPr lang="en-US" dirty="0"/>
              <a:t> Dr, Mililani, HI 96789</a:t>
            </a:r>
          </a:p>
          <a:p>
            <a:pPr algn="l"/>
            <a:r>
              <a:rPr lang="en-US" dirty="0"/>
              <a:t>Date: June 22, 2025, Sunday</a:t>
            </a:r>
          </a:p>
          <a:p>
            <a:pPr algn="l"/>
            <a:r>
              <a:rPr lang="en-US" dirty="0"/>
              <a:t>Time: 5:00 – 7:00 pm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676400"/>
            <a:ext cx="5539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</a:rPr>
              <a:t>Looking to take on your next high adventure trip?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4600" y="3276600"/>
            <a:ext cx="413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</a:rPr>
              <a:t>Want to build your leadership skills?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7543800"/>
            <a:ext cx="6784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</a:rPr>
              <a:t>Interested in  opportunities to expand your personal growth?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35654" y="8774668"/>
            <a:ext cx="4822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</a:rPr>
              <a:t>Seeking to give service to your community?</a:t>
            </a:r>
          </a:p>
        </p:txBody>
      </p:sp>
      <p:pic>
        <p:nvPicPr>
          <p:cNvPr id="1026" name="Picture 2" descr="C:\Users\stuma\Downloads\Photos-001 (21)\20201107LM Scout Field Trip (20).JPG"/>
          <p:cNvPicPr>
            <a:picLocks noChangeAspect="1" noChangeArrowheads="1"/>
          </p:cNvPicPr>
          <p:nvPr/>
        </p:nvPicPr>
        <p:blipFill>
          <a:blip r:embed="rId2" cstate="print"/>
          <a:srcRect l="5253" t="21011" r="15951" b="15955"/>
          <a:stretch>
            <a:fillRect/>
          </a:stretch>
        </p:blipFill>
        <p:spPr bwMode="auto">
          <a:xfrm>
            <a:off x="381000" y="3048000"/>
            <a:ext cx="1143000" cy="685800"/>
          </a:xfrm>
          <a:prstGeom prst="rect">
            <a:avLst/>
          </a:prstGeom>
          <a:noFill/>
        </p:spPr>
      </p:pic>
      <p:pic>
        <p:nvPicPr>
          <p:cNvPr id="1027" name="Picture 3" descr="C:\Users\stuma\Downloads\Photos-001 (21)\IMG_01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057400"/>
            <a:ext cx="1745865" cy="1164028"/>
          </a:xfrm>
          <a:prstGeom prst="rect">
            <a:avLst/>
          </a:prstGeom>
          <a:noFill/>
        </p:spPr>
      </p:pic>
      <p:pic>
        <p:nvPicPr>
          <p:cNvPr id="1028" name="Picture 4" descr="C:\Users\stuma\Downloads\Photos-001 (21)\IMG_023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057400"/>
            <a:ext cx="1593465" cy="1062418"/>
          </a:xfrm>
          <a:prstGeom prst="rect">
            <a:avLst/>
          </a:prstGeom>
          <a:noFill/>
        </p:spPr>
      </p:pic>
      <p:pic>
        <p:nvPicPr>
          <p:cNvPr id="1029" name="Picture 5" descr="C:\Users\stuma\Downloads\Photos-001 (21)\PXL_20230416_212337032.jpg"/>
          <p:cNvPicPr>
            <a:picLocks noChangeAspect="1" noChangeArrowheads="1"/>
          </p:cNvPicPr>
          <p:nvPr/>
        </p:nvPicPr>
        <p:blipFill>
          <a:blip r:embed="rId5" cstate="print"/>
          <a:srcRect l="21806" t="24134" r="16412" b="27598"/>
          <a:stretch>
            <a:fillRect/>
          </a:stretch>
        </p:blipFill>
        <p:spPr bwMode="auto">
          <a:xfrm>
            <a:off x="152400" y="2057399"/>
            <a:ext cx="1447800" cy="851647"/>
          </a:xfrm>
          <a:prstGeom prst="rect">
            <a:avLst/>
          </a:prstGeom>
          <a:noFill/>
        </p:spPr>
      </p:pic>
      <p:pic>
        <p:nvPicPr>
          <p:cNvPr id="1030" name="Picture 6" descr="C:\Users\stuma\Downloads\Photos-001 (22)\IMG_7339.JPG"/>
          <p:cNvPicPr>
            <a:picLocks noChangeAspect="1" noChangeArrowheads="1"/>
          </p:cNvPicPr>
          <p:nvPr/>
        </p:nvPicPr>
        <p:blipFill>
          <a:blip r:embed="rId6" cstate="print"/>
          <a:srcRect l="6557" r="8197" b="26230"/>
          <a:stretch>
            <a:fillRect/>
          </a:stretch>
        </p:blipFill>
        <p:spPr bwMode="auto">
          <a:xfrm>
            <a:off x="76200" y="7848600"/>
            <a:ext cx="1981200" cy="1143000"/>
          </a:xfrm>
          <a:prstGeom prst="rect">
            <a:avLst/>
          </a:prstGeom>
          <a:noFill/>
        </p:spPr>
      </p:pic>
      <p:pic>
        <p:nvPicPr>
          <p:cNvPr id="1031" name="Picture 7" descr="C:\Users\stuma\Downloads\Photos-001 (22)\IMG_20190714_122426.jpg"/>
          <p:cNvPicPr>
            <a:picLocks noChangeAspect="1" noChangeArrowheads="1"/>
          </p:cNvPicPr>
          <p:nvPr/>
        </p:nvPicPr>
        <p:blipFill>
          <a:blip r:embed="rId7" cstate="print"/>
          <a:srcRect t="20470" b="28356"/>
          <a:stretch>
            <a:fillRect/>
          </a:stretch>
        </p:blipFill>
        <p:spPr bwMode="auto">
          <a:xfrm>
            <a:off x="1219200" y="76200"/>
            <a:ext cx="1985329" cy="762000"/>
          </a:xfrm>
          <a:prstGeom prst="rect">
            <a:avLst/>
          </a:prstGeom>
          <a:noFill/>
        </p:spPr>
      </p:pic>
      <p:pic>
        <p:nvPicPr>
          <p:cNvPr id="1032" name="Picture 8" descr="C:\Users\stuma\Downloads\Photos-001 (22)\IMG_20190731_185027.jpg"/>
          <p:cNvPicPr>
            <a:picLocks noChangeAspect="1" noChangeArrowheads="1"/>
          </p:cNvPicPr>
          <p:nvPr/>
        </p:nvPicPr>
        <p:blipFill>
          <a:blip r:embed="rId8" cstate="print"/>
          <a:srcRect l="7238" t="29865" r="5202" b="18551"/>
          <a:stretch>
            <a:fillRect/>
          </a:stretch>
        </p:blipFill>
        <p:spPr bwMode="auto">
          <a:xfrm>
            <a:off x="4800600" y="6781800"/>
            <a:ext cx="1905000" cy="841744"/>
          </a:xfrm>
          <a:prstGeom prst="rect">
            <a:avLst/>
          </a:prstGeom>
          <a:noFill/>
        </p:spPr>
      </p:pic>
      <p:pic>
        <p:nvPicPr>
          <p:cNvPr id="1033" name="Picture 9" descr="C:\Users\stuma\Downloads\Photos-001 (22)\IMG_20181006_134125.jpg"/>
          <p:cNvPicPr>
            <a:picLocks noChangeAspect="1" noChangeArrowheads="1"/>
          </p:cNvPicPr>
          <p:nvPr/>
        </p:nvPicPr>
        <p:blipFill>
          <a:blip r:embed="rId9" cstate="print"/>
          <a:srcRect t="18750" r="20313" b="18750"/>
          <a:stretch>
            <a:fillRect/>
          </a:stretch>
        </p:blipFill>
        <p:spPr bwMode="auto">
          <a:xfrm>
            <a:off x="5562600" y="8001000"/>
            <a:ext cx="1295400" cy="762000"/>
          </a:xfrm>
          <a:prstGeom prst="rect">
            <a:avLst/>
          </a:prstGeom>
          <a:noFill/>
        </p:spPr>
      </p:pic>
      <p:pic>
        <p:nvPicPr>
          <p:cNvPr id="1034" name="Picture 10" descr="C:\Users\stuma\Downloads\Photos-001 (22)\IMG_20190801_170942_1.jpg"/>
          <p:cNvPicPr>
            <a:picLocks noChangeAspect="1" noChangeArrowheads="1"/>
          </p:cNvPicPr>
          <p:nvPr/>
        </p:nvPicPr>
        <p:blipFill>
          <a:blip r:embed="rId10" cstate="print"/>
          <a:srcRect l="8551" t="41329" b="10214"/>
          <a:stretch>
            <a:fillRect/>
          </a:stretch>
        </p:blipFill>
        <p:spPr bwMode="auto">
          <a:xfrm>
            <a:off x="3429000" y="7924800"/>
            <a:ext cx="2040369" cy="810872"/>
          </a:xfrm>
          <a:prstGeom prst="rect">
            <a:avLst/>
          </a:prstGeom>
          <a:noFill/>
        </p:spPr>
      </p:pic>
      <p:pic>
        <p:nvPicPr>
          <p:cNvPr id="1035" name="Picture 11" descr="C:\Users\stuma\Downloads\Photos-001 (22)\IMG_20180705_142250_1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143125" y="7924800"/>
            <a:ext cx="1201995" cy="901510"/>
          </a:xfrm>
          <a:prstGeom prst="rect">
            <a:avLst/>
          </a:prstGeom>
          <a:noFill/>
        </p:spPr>
      </p:pic>
      <p:pic>
        <p:nvPicPr>
          <p:cNvPr id="1036" name="Picture 12" descr="C:\Users\stuma\Downloads\Photos-001 (22)\IMG_20181006_142930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657600" y="2209800"/>
            <a:ext cx="1219201" cy="914401"/>
          </a:xfrm>
          <a:prstGeom prst="rect">
            <a:avLst/>
          </a:prstGeom>
          <a:noFill/>
        </p:spPr>
      </p:pic>
      <p:pic>
        <p:nvPicPr>
          <p:cNvPr id="1037" name="Picture 13" descr="C:\Users\stuma\Downloads\Photos-001 (22)\IMG_20190112_122736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86400" y="4724400"/>
            <a:ext cx="1219200" cy="914400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152400" y="4724400"/>
            <a:ext cx="4953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</a:rPr>
              <a:t>Want to take part in National and International youth events?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</TotalTime>
  <Words>111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Constantia</vt:lpstr>
      <vt:lpstr>Wingdings 2</vt:lpstr>
      <vt:lpstr>Flow</vt:lpstr>
      <vt:lpstr>Scouting America Venturing Program</vt:lpstr>
    </vt:vector>
  </TitlesOfParts>
  <Company>LG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Scouting America Venturing Program</dc:title>
  <dc:creator>Stuart Lai</dc:creator>
  <cp:lastModifiedBy>Hannah Bouslough</cp:lastModifiedBy>
  <cp:revision>4</cp:revision>
  <dcterms:created xsi:type="dcterms:W3CDTF">2025-04-28T06:37:24Z</dcterms:created>
  <dcterms:modified xsi:type="dcterms:W3CDTF">2025-05-20T22:57:55Z</dcterms:modified>
</cp:coreProperties>
</file>