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41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48FA-F48B-C3B3-43AD-D1A1BFD1D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0E9A5-FB8D-7247-4F20-149CB2245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7CF6-EBEB-2131-7C21-FA301CAC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C24FB-B9BA-B696-C5AF-1B5E5D87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AFDEE-EA15-58B3-3EAC-8565B728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8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3451B-DCBA-82EB-164C-1E06F5994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DC7F7-81F6-162C-9D15-D6C0C7521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80D7B-00DD-64F9-DA3E-498D3237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70978-BC68-CC5B-3BFF-3EA5BACF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B6021-38ED-2E8D-AFA0-10318997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1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C393D-B6A0-C788-91D3-81B177ECB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80D64-8B8B-B0CB-611C-289C6D3D2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CA03D-0A30-6A25-0F72-F78A06924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63E1C-EBDA-F395-C42E-0B2D5442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37CE4-4A74-D13A-7D75-2AD336C8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7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5C740-E648-5DDB-9F95-6792CCC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D2086-17BF-0C0B-6650-C02667283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41F9-70FF-F92D-6A9E-3BDA0235B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D38D5-C429-85B0-5C23-FD69D9F96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8CE3F-4BAE-D0AD-022A-BD92CCB9E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6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6362-A54F-E450-83B9-A06213881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56F55-028E-7E31-D008-8F8082EC5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A053D-0A95-2482-4772-25822F03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803B-0029-975C-0EB3-AA1379F0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9FF08-4B7D-3B31-3E4A-40B3DD9B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1037-22F2-D0CE-F9AD-75579C0B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08147-317D-D3C7-41B5-E50B2B72E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E1DC34-1CC3-ED3C-5046-FE0670A5E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BFF1E-4265-AF4A-98CF-9FCCF050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43815-8DE0-F510-C83D-77074322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81A18-B83E-9BA1-D084-67156DF7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2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3D705-E505-A85C-8468-971E9932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CBCEA-0F26-FBB1-48DD-60CC7D6EF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FD332-C80A-2D0F-6FE7-F10FEA3B4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6B4B4-7F3E-1D9E-3E35-F3438659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17FDB-F239-9BC8-FF44-215914EF8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236A9-11AA-54BC-D4E5-4A882D081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AF7763-4FFC-369E-A3BA-6D6DCE09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F831A-BE05-7103-A7F5-CCDC7929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C794-D868-8C59-89DE-04B765AEC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9D1A5-D792-1DB4-535F-76AE79B24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75C34-E47B-CAFE-C86F-D694EC32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61D11-1914-69EF-6E0E-E544FF72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8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37A632-5BA8-0C8A-8FE1-E4ED5E26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9935F-305F-844A-ED93-105B2E415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776C5-AD87-C969-A747-E43B876C3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E720E-BEFF-2B2D-5CBA-52B42C80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CA3FE-29A5-B638-4D9A-1E01568E3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FDF6A-66F9-EC16-9504-90D2E588D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EBED8-AA5A-E1C0-9F62-DBE14711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0BE7B-2F78-BEE0-6FC7-BDBDA865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3C4B-1214-F05F-3FAB-30B12AF3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3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E3DF-F26E-39D4-8D6E-210837D03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ED2D6B-E670-FFAD-E59A-EE3108B21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D6052-1B2B-30F8-AE3B-50897C0B4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8A4F3-8D59-6DE8-AAD4-2EDFB8E7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DC163-AC80-3EA5-8B55-0E426549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CDADA-F338-1CA2-E48F-8B73F103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4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17314-D509-F0BF-3D7D-183C09A8E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F961E-D0BA-CFAC-8B18-41434F4E4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93E1-0FFE-B27C-1BA7-187965CF9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81FB68-237B-45B4-91FF-C43C4395DB4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A690-3A4A-9239-4681-BCC96DDB4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E57D7-DA1E-05FC-5A1E-0D6D41F5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2CF7BE-2098-49C4-A1DC-7EB702ED4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6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360107" y="410009"/>
            <a:ext cx="5471786" cy="54062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8358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Ratzel, Christopher A [US] (AS)</dc:creator>
  <cp:lastModifiedBy>Ratzel, Christopher A [US] (AS)</cp:lastModifiedBy>
  <cp:revision>2</cp:revision>
  <dcterms:created xsi:type="dcterms:W3CDTF">2024-07-09T12:48:10Z</dcterms:created>
  <dcterms:modified xsi:type="dcterms:W3CDTF">2024-07-10T18:53:43Z</dcterms:modified>
</cp:coreProperties>
</file>