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83" r:id="rId5"/>
    <p:sldId id="293" r:id="rId6"/>
    <p:sldId id="259" r:id="rId7"/>
    <p:sldId id="266" r:id="rId8"/>
    <p:sldId id="275" r:id="rId9"/>
    <p:sldId id="258" r:id="rId10"/>
    <p:sldId id="276" r:id="rId11"/>
    <p:sldId id="277" r:id="rId12"/>
    <p:sldId id="287" r:id="rId13"/>
    <p:sldId id="260" r:id="rId14"/>
    <p:sldId id="278" r:id="rId15"/>
    <p:sldId id="279" r:id="rId16"/>
    <p:sldId id="280" r:id="rId17"/>
    <p:sldId id="281" r:id="rId18"/>
    <p:sldId id="282" r:id="rId19"/>
    <p:sldId id="291" r:id="rId20"/>
    <p:sldId id="285" r:id="rId21"/>
    <p:sldId id="292" r:id="rId22"/>
    <p:sldId id="284" r:id="rId23"/>
    <p:sldId id="27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470F2A-C527-45E5-96F9-7A140732928D}" v="76" dt="2024-05-22T02:06:53.9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77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00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c Griffith" userId="74ba5487-4706-474e-b468-769dd39f5f47" providerId="ADAL" clId="{D7470F2A-C527-45E5-96F9-7A140732928D}"/>
    <pc:docChg chg="undo custSel addSld delSld modSld sldOrd">
      <pc:chgData name="Mac Griffith" userId="74ba5487-4706-474e-b468-769dd39f5f47" providerId="ADAL" clId="{D7470F2A-C527-45E5-96F9-7A140732928D}" dt="2024-05-23T00:22:03.619" v="2016" actId="2696"/>
      <pc:docMkLst>
        <pc:docMk/>
      </pc:docMkLst>
      <pc:sldChg chg="addSp delSp modSp mod">
        <pc:chgData name="Mac Griffith" userId="74ba5487-4706-474e-b468-769dd39f5f47" providerId="ADAL" clId="{D7470F2A-C527-45E5-96F9-7A140732928D}" dt="2024-05-22T01:57:33.420" v="1831"/>
        <pc:sldMkLst>
          <pc:docMk/>
          <pc:sldMk cId="2898340554" sldId="256"/>
        </pc:sldMkLst>
        <pc:picChg chg="add mod">
          <ac:chgData name="Mac Griffith" userId="74ba5487-4706-474e-b468-769dd39f5f47" providerId="ADAL" clId="{D7470F2A-C527-45E5-96F9-7A140732928D}" dt="2024-05-22T01:57:33.420" v="1831"/>
          <ac:picMkLst>
            <pc:docMk/>
            <pc:sldMk cId="2898340554" sldId="256"/>
            <ac:picMk id="3" creationId="{A8EAADD0-D32B-AF3E-EAB4-FDAC86F8D198}"/>
          </ac:picMkLst>
        </pc:picChg>
        <pc:picChg chg="del">
          <ac:chgData name="Mac Griffith" userId="74ba5487-4706-474e-b468-769dd39f5f47" providerId="ADAL" clId="{D7470F2A-C527-45E5-96F9-7A140732928D}" dt="2024-05-22T00:33:55.187" v="0" actId="478"/>
          <ac:picMkLst>
            <pc:docMk/>
            <pc:sldMk cId="2898340554" sldId="256"/>
            <ac:picMk id="5" creationId="{65B0AD9E-73F8-577C-0E41-FD413800C517}"/>
          </ac:picMkLst>
        </pc:picChg>
      </pc:sldChg>
      <pc:sldChg chg="addSp delSp modSp mod">
        <pc:chgData name="Mac Griffith" userId="74ba5487-4706-474e-b468-769dd39f5f47" providerId="ADAL" clId="{D7470F2A-C527-45E5-96F9-7A140732928D}" dt="2024-05-22T01:57:42.999" v="1833"/>
        <pc:sldMkLst>
          <pc:docMk/>
          <pc:sldMk cId="1812830059" sldId="257"/>
        </pc:sldMkLst>
        <pc:spChg chg="del mod">
          <ac:chgData name="Mac Griffith" userId="74ba5487-4706-474e-b468-769dd39f5f47" providerId="ADAL" clId="{D7470F2A-C527-45E5-96F9-7A140732928D}" dt="2024-05-22T01:34:20.930" v="996"/>
          <ac:spMkLst>
            <pc:docMk/>
            <pc:sldMk cId="1812830059" sldId="257"/>
            <ac:spMk id="2" creationId="{9A719DC7-5FDD-7FC2-CBD3-FC2ACCDE34E3}"/>
          </ac:spMkLst>
        </pc:spChg>
        <pc:spChg chg="mod">
          <ac:chgData name="Mac Griffith" userId="74ba5487-4706-474e-b468-769dd39f5f47" providerId="ADAL" clId="{D7470F2A-C527-45E5-96F9-7A140732928D}" dt="2024-05-22T01:34:44.245" v="1006" actId="20577"/>
          <ac:spMkLst>
            <pc:docMk/>
            <pc:sldMk cId="1812830059" sldId="257"/>
            <ac:spMk id="8" creationId="{A4BEC8F0-8FA2-E211-33AF-EE40CDD503E3}"/>
          </ac:spMkLst>
        </pc:spChg>
        <pc:spChg chg="add mod">
          <ac:chgData name="Mac Griffith" userId="74ba5487-4706-474e-b468-769dd39f5f47" providerId="ADAL" clId="{D7470F2A-C527-45E5-96F9-7A140732928D}" dt="2024-05-22T01:35:20.977" v="1018" actId="1076"/>
          <ac:spMkLst>
            <pc:docMk/>
            <pc:sldMk cId="1812830059" sldId="257"/>
            <ac:spMk id="15" creationId="{FB723B81-46C2-631C-897B-49376C685220}"/>
          </ac:spMkLst>
        </pc:spChg>
        <pc:picChg chg="add mod">
          <ac:chgData name="Mac Griffith" userId="74ba5487-4706-474e-b468-769dd39f5f47" providerId="ADAL" clId="{D7470F2A-C527-45E5-96F9-7A140732928D}" dt="2024-05-22T01:57:42.999" v="1833"/>
          <ac:picMkLst>
            <pc:docMk/>
            <pc:sldMk cId="1812830059" sldId="257"/>
            <ac:picMk id="3" creationId="{D6F814EE-7F70-C525-0DE4-7F0ED10E245D}"/>
          </ac:picMkLst>
        </pc:picChg>
        <pc:picChg chg="del">
          <ac:chgData name="Mac Griffith" userId="74ba5487-4706-474e-b468-769dd39f5f47" providerId="ADAL" clId="{D7470F2A-C527-45E5-96F9-7A140732928D}" dt="2024-05-22T00:35:25.936" v="14" actId="478"/>
          <ac:picMkLst>
            <pc:docMk/>
            <pc:sldMk cId="1812830059" sldId="257"/>
            <ac:picMk id="5" creationId="{65B0AD9E-73F8-577C-0E41-FD413800C517}"/>
          </ac:picMkLst>
        </pc:picChg>
        <pc:picChg chg="add del">
          <ac:chgData name="Mac Griffith" userId="74ba5487-4706-474e-b468-769dd39f5f47" providerId="ADAL" clId="{D7470F2A-C527-45E5-96F9-7A140732928D}" dt="2024-05-22T00:42:22.210" v="77" actId="478"/>
          <ac:picMkLst>
            <pc:docMk/>
            <pc:sldMk cId="1812830059" sldId="257"/>
            <ac:picMk id="7" creationId="{BC305189-F45D-04B3-E688-723F14301F06}"/>
          </ac:picMkLst>
        </pc:picChg>
        <pc:picChg chg="add del mod">
          <ac:chgData name="Mac Griffith" userId="74ba5487-4706-474e-b468-769dd39f5f47" providerId="ADAL" clId="{D7470F2A-C527-45E5-96F9-7A140732928D}" dt="2024-05-22T00:55:04.878" v="111" actId="478"/>
          <ac:picMkLst>
            <pc:docMk/>
            <pc:sldMk cId="1812830059" sldId="257"/>
            <ac:picMk id="10" creationId="{1EA0802F-BD0C-E20C-9A35-2242FE5808FF}"/>
          </ac:picMkLst>
        </pc:picChg>
        <pc:picChg chg="add del mod">
          <ac:chgData name="Mac Griffith" userId="74ba5487-4706-474e-b468-769dd39f5f47" providerId="ADAL" clId="{D7470F2A-C527-45E5-96F9-7A140732928D}" dt="2024-05-22T01:34:20.926" v="994" actId="478"/>
          <ac:picMkLst>
            <pc:docMk/>
            <pc:sldMk cId="1812830059" sldId="257"/>
            <ac:picMk id="12" creationId="{224B8882-8F51-7F69-740A-4B722C0E0BE0}"/>
          </ac:picMkLst>
        </pc:picChg>
        <pc:picChg chg="add mod">
          <ac:chgData name="Mac Griffith" userId="74ba5487-4706-474e-b468-769dd39f5f47" providerId="ADAL" clId="{D7470F2A-C527-45E5-96F9-7A140732928D}" dt="2024-05-22T01:56:18.837" v="1827"/>
          <ac:picMkLst>
            <pc:docMk/>
            <pc:sldMk cId="1812830059" sldId="257"/>
            <ac:picMk id="14" creationId="{4106392C-1605-00E9-D74A-D7C9217245CD}"/>
          </ac:picMkLst>
        </pc:picChg>
      </pc:sldChg>
      <pc:sldChg chg="addSp delSp modSp mod">
        <pc:chgData name="Mac Griffith" userId="74ba5487-4706-474e-b468-769dd39f5f47" providerId="ADAL" clId="{D7470F2A-C527-45E5-96F9-7A140732928D}" dt="2024-05-22T01:59:18.061" v="1843"/>
        <pc:sldMkLst>
          <pc:docMk/>
          <pc:sldMk cId="3702044672" sldId="258"/>
        </pc:sldMkLst>
        <pc:spChg chg="mod">
          <ac:chgData name="Mac Griffith" userId="74ba5487-4706-474e-b468-769dd39f5f47" providerId="ADAL" clId="{D7470F2A-C527-45E5-96F9-7A140732928D}" dt="2024-05-22T01:08:52.617" v="309" actId="1035"/>
          <ac:spMkLst>
            <pc:docMk/>
            <pc:sldMk cId="3702044672" sldId="258"/>
            <ac:spMk id="8" creationId="{A4BEC8F0-8FA2-E211-33AF-EE40CDD503E3}"/>
          </ac:spMkLst>
        </pc:spChg>
        <pc:spChg chg="add mod">
          <ac:chgData name="Mac Griffith" userId="74ba5487-4706-474e-b468-769dd39f5f47" providerId="ADAL" clId="{D7470F2A-C527-45E5-96F9-7A140732928D}" dt="2024-05-22T01:09:57.313" v="340" actId="1076"/>
          <ac:spMkLst>
            <pc:docMk/>
            <pc:sldMk cId="3702044672" sldId="258"/>
            <ac:spMk id="15" creationId="{5FE6FB18-16D5-408E-5608-653D275A6F0C}"/>
          </ac:spMkLst>
        </pc:spChg>
        <pc:spChg chg="add mod">
          <ac:chgData name="Mac Griffith" userId="74ba5487-4706-474e-b468-769dd39f5f47" providerId="ADAL" clId="{D7470F2A-C527-45E5-96F9-7A140732928D}" dt="2024-05-22T01:10:18.691" v="358" actId="20577"/>
          <ac:spMkLst>
            <pc:docMk/>
            <pc:sldMk cId="3702044672" sldId="258"/>
            <ac:spMk id="16" creationId="{DEDA7172-3556-3BBD-5200-4C93E0A7C103}"/>
          </ac:spMkLst>
        </pc:spChg>
        <pc:spChg chg="add mod">
          <ac:chgData name="Mac Griffith" userId="74ba5487-4706-474e-b468-769dd39f5f47" providerId="ADAL" clId="{D7470F2A-C527-45E5-96F9-7A140732928D}" dt="2024-05-22T01:10:57.668" v="383" actId="1076"/>
          <ac:spMkLst>
            <pc:docMk/>
            <pc:sldMk cId="3702044672" sldId="258"/>
            <ac:spMk id="17" creationId="{50B17F50-8EDA-071D-78C3-AFF51FD8D4E9}"/>
          </ac:spMkLst>
        </pc:spChg>
        <pc:picChg chg="add mod">
          <ac:chgData name="Mac Griffith" userId="74ba5487-4706-474e-b468-769dd39f5f47" providerId="ADAL" clId="{D7470F2A-C527-45E5-96F9-7A140732928D}" dt="2024-05-22T01:58:53.635" v="1840"/>
          <ac:picMkLst>
            <pc:docMk/>
            <pc:sldMk cId="3702044672" sldId="258"/>
            <ac:picMk id="2" creationId="{642638E4-BDB1-BDBA-465D-0448ADE0004A}"/>
          </ac:picMkLst>
        </pc:picChg>
        <pc:picChg chg="del">
          <ac:chgData name="Mac Griffith" userId="74ba5487-4706-474e-b468-769dd39f5f47" providerId="ADAL" clId="{D7470F2A-C527-45E5-96F9-7A140732928D}" dt="2024-05-22T00:59:05.219" v="212" actId="478"/>
          <ac:picMkLst>
            <pc:docMk/>
            <pc:sldMk cId="3702044672" sldId="258"/>
            <ac:picMk id="4" creationId="{9E238846-988F-DB12-38C9-45C73AA63013}"/>
          </ac:picMkLst>
        </pc:picChg>
        <pc:picChg chg="del">
          <ac:chgData name="Mac Griffith" userId="74ba5487-4706-474e-b468-769dd39f5f47" providerId="ADAL" clId="{D7470F2A-C527-45E5-96F9-7A140732928D}" dt="2024-05-22T01:01:21.995" v="217" actId="478"/>
          <ac:picMkLst>
            <pc:docMk/>
            <pc:sldMk cId="3702044672" sldId="258"/>
            <ac:picMk id="5" creationId="{65B0AD9E-73F8-577C-0E41-FD413800C517}"/>
          </ac:picMkLst>
        </pc:picChg>
        <pc:picChg chg="add mod modCrop">
          <ac:chgData name="Mac Griffith" userId="74ba5487-4706-474e-b468-769dd39f5f47" providerId="ADAL" clId="{D7470F2A-C527-45E5-96F9-7A140732928D}" dt="2024-05-22T01:59:09.487" v="1841"/>
          <ac:picMkLst>
            <pc:docMk/>
            <pc:sldMk cId="3702044672" sldId="258"/>
            <ac:picMk id="7" creationId="{4BCF46DE-5D28-936A-078B-707B7BA01F22}"/>
          </ac:picMkLst>
        </pc:picChg>
        <pc:picChg chg="add del mod">
          <ac:chgData name="Mac Griffith" userId="74ba5487-4706-474e-b468-769dd39f5f47" providerId="ADAL" clId="{D7470F2A-C527-45E5-96F9-7A140732928D}" dt="2024-05-22T01:08:35.041" v="291" actId="21"/>
          <ac:picMkLst>
            <pc:docMk/>
            <pc:sldMk cId="3702044672" sldId="258"/>
            <ac:picMk id="10" creationId="{14DD210C-2D76-FB2C-3E80-82523B96FD60}"/>
          </ac:picMkLst>
        </pc:picChg>
        <pc:picChg chg="add del mod">
          <ac:chgData name="Mac Griffith" userId="74ba5487-4706-474e-b468-769dd39f5f47" providerId="ADAL" clId="{D7470F2A-C527-45E5-96F9-7A140732928D}" dt="2024-05-22T01:03:59.257" v="258" actId="478"/>
          <ac:picMkLst>
            <pc:docMk/>
            <pc:sldMk cId="3702044672" sldId="258"/>
            <ac:picMk id="12" creationId="{0B9A5428-753E-B740-958C-A925C2F69DD4}"/>
          </ac:picMkLst>
        </pc:picChg>
        <pc:picChg chg="add mod">
          <ac:chgData name="Mac Griffith" userId="74ba5487-4706-474e-b468-769dd39f5f47" providerId="ADAL" clId="{D7470F2A-C527-45E5-96F9-7A140732928D}" dt="2024-05-22T01:59:13.962" v="1842"/>
          <ac:picMkLst>
            <pc:docMk/>
            <pc:sldMk cId="3702044672" sldId="258"/>
            <ac:picMk id="13" creationId="{77D9B1A8-5DC5-A875-3417-465B6A0ED4EC}"/>
          </ac:picMkLst>
        </pc:picChg>
        <pc:picChg chg="add mod">
          <ac:chgData name="Mac Griffith" userId="74ba5487-4706-474e-b468-769dd39f5f47" providerId="ADAL" clId="{D7470F2A-C527-45E5-96F9-7A140732928D}" dt="2024-05-22T01:59:18.061" v="1843"/>
          <ac:picMkLst>
            <pc:docMk/>
            <pc:sldMk cId="3702044672" sldId="258"/>
            <ac:picMk id="14" creationId="{C7BB5391-251E-006C-4112-E8F2643245A8}"/>
          </ac:picMkLst>
        </pc:picChg>
      </pc:sldChg>
      <pc:sldChg chg="addSp delSp modSp mod">
        <pc:chgData name="Mac Griffith" userId="74ba5487-4706-474e-b468-769dd39f5f47" providerId="ADAL" clId="{D7470F2A-C527-45E5-96F9-7A140732928D}" dt="2024-05-22T01:58:13.409" v="1836"/>
        <pc:sldMkLst>
          <pc:docMk/>
          <pc:sldMk cId="2321043605" sldId="259"/>
        </pc:sldMkLst>
        <pc:picChg chg="del">
          <ac:chgData name="Mac Griffith" userId="74ba5487-4706-474e-b468-769dd39f5f47" providerId="ADAL" clId="{D7470F2A-C527-45E5-96F9-7A140732928D}" dt="2024-05-22T00:38:09.123" v="25" actId="478"/>
          <ac:picMkLst>
            <pc:docMk/>
            <pc:sldMk cId="2321043605" sldId="259"/>
            <ac:picMk id="3" creationId="{0418FBBE-DD4A-F64F-16F8-F46C7465EFDC}"/>
          </ac:picMkLst>
        </pc:picChg>
        <pc:picChg chg="add del mod">
          <ac:chgData name="Mac Griffith" userId="74ba5487-4706-474e-b468-769dd39f5f47" providerId="ADAL" clId="{D7470F2A-C527-45E5-96F9-7A140732928D}" dt="2024-05-22T00:40:15.466" v="39" actId="478"/>
          <ac:picMkLst>
            <pc:docMk/>
            <pc:sldMk cId="2321043605" sldId="259"/>
            <ac:picMk id="4" creationId="{10FE8D75-BEB0-D689-6DE9-A9EE839F983F}"/>
          </ac:picMkLst>
        </pc:picChg>
        <pc:picChg chg="del">
          <ac:chgData name="Mac Griffith" userId="74ba5487-4706-474e-b468-769dd39f5f47" providerId="ADAL" clId="{D7470F2A-C527-45E5-96F9-7A140732928D}" dt="2024-05-22T00:39:21.408" v="32" actId="478"/>
          <ac:picMkLst>
            <pc:docMk/>
            <pc:sldMk cId="2321043605" sldId="259"/>
            <ac:picMk id="5" creationId="{65B0AD9E-73F8-577C-0E41-FD413800C517}"/>
          </ac:picMkLst>
        </pc:picChg>
        <pc:picChg chg="del">
          <ac:chgData name="Mac Griffith" userId="74ba5487-4706-474e-b468-769dd39f5f47" providerId="ADAL" clId="{D7470F2A-C527-45E5-96F9-7A140732928D}" dt="2024-05-22T00:37:27.466" v="22" actId="478"/>
          <ac:picMkLst>
            <pc:docMk/>
            <pc:sldMk cId="2321043605" sldId="259"/>
            <ac:picMk id="9" creationId="{6A96F8D2-A894-0A3D-F9E5-58CCFF28C49F}"/>
          </ac:picMkLst>
        </pc:picChg>
        <pc:picChg chg="add del mod">
          <ac:chgData name="Mac Griffith" userId="74ba5487-4706-474e-b468-769dd39f5f47" providerId="ADAL" clId="{D7470F2A-C527-45E5-96F9-7A140732928D}" dt="2024-05-22T00:38:54.616" v="29" actId="22"/>
          <ac:picMkLst>
            <pc:docMk/>
            <pc:sldMk cId="2321043605" sldId="259"/>
            <ac:picMk id="10" creationId="{DC18381E-FFEF-01CD-632E-19DE77A24CE4}"/>
          </ac:picMkLst>
        </pc:picChg>
        <pc:picChg chg="add mod">
          <ac:chgData name="Mac Griffith" userId="74ba5487-4706-474e-b468-769dd39f5f47" providerId="ADAL" clId="{D7470F2A-C527-45E5-96F9-7A140732928D}" dt="2024-05-22T01:56:51.689" v="1828"/>
          <ac:picMkLst>
            <pc:docMk/>
            <pc:sldMk cId="2321043605" sldId="259"/>
            <ac:picMk id="12" creationId="{055F27C0-1838-E1E3-E23F-B4F312DE9F4E}"/>
          </ac:picMkLst>
        </pc:picChg>
        <pc:picChg chg="add mod">
          <ac:chgData name="Mac Griffith" userId="74ba5487-4706-474e-b468-769dd39f5f47" providerId="ADAL" clId="{D7470F2A-C527-45E5-96F9-7A140732928D}" dt="2024-05-22T01:58:13.409" v="1836"/>
          <ac:picMkLst>
            <pc:docMk/>
            <pc:sldMk cId="2321043605" sldId="259"/>
            <ac:picMk id="13" creationId="{FF70E908-453B-8D78-B43A-B3C968EEED4E}"/>
          </ac:picMkLst>
        </pc:picChg>
        <pc:picChg chg="add mod">
          <ac:chgData name="Mac Griffith" userId="74ba5487-4706-474e-b468-769dd39f5f47" providerId="ADAL" clId="{D7470F2A-C527-45E5-96F9-7A140732928D}" dt="2024-05-22T01:57:01.850" v="1829"/>
          <ac:picMkLst>
            <pc:docMk/>
            <pc:sldMk cId="2321043605" sldId="259"/>
            <ac:picMk id="15" creationId="{8310CB20-DE1C-8FF7-C871-0624BA1B42BF}"/>
          </ac:picMkLst>
        </pc:picChg>
      </pc:sldChg>
      <pc:sldChg chg="addSp delSp modSp mod">
        <pc:chgData name="Mac Griffith" userId="74ba5487-4706-474e-b468-769dd39f5f47" providerId="ADAL" clId="{D7470F2A-C527-45E5-96F9-7A140732928D}" dt="2024-05-22T02:00:02.107" v="1850"/>
        <pc:sldMkLst>
          <pc:docMk/>
          <pc:sldMk cId="640227711" sldId="260"/>
        </pc:sldMkLst>
        <pc:spChg chg="mod">
          <ac:chgData name="Mac Griffith" userId="74ba5487-4706-474e-b468-769dd39f5f47" providerId="ADAL" clId="{D7470F2A-C527-45E5-96F9-7A140732928D}" dt="2024-05-22T01:15:24.564" v="570" actId="20577"/>
          <ac:spMkLst>
            <pc:docMk/>
            <pc:sldMk cId="640227711" sldId="260"/>
            <ac:spMk id="8" creationId="{A4BEC8F0-8FA2-E211-33AF-EE40CDD503E3}"/>
          </ac:spMkLst>
        </pc:spChg>
        <pc:picChg chg="add mod">
          <ac:chgData name="Mac Griffith" userId="74ba5487-4706-474e-b468-769dd39f5f47" providerId="ADAL" clId="{D7470F2A-C527-45E5-96F9-7A140732928D}" dt="2024-05-22T01:01:25.628" v="220"/>
          <ac:picMkLst>
            <pc:docMk/>
            <pc:sldMk cId="640227711" sldId="260"/>
            <ac:picMk id="2" creationId="{8D66851E-7E79-AFD6-DE63-5B7DE8C4F8B1}"/>
          </ac:picMkLst>
        </pc:picChg>
        <pc:picChg chg="del">
          <ac:chgData name="Mac Griffith" userId="74ba5487-4706-474e-b468-769dd39f5f47" providerId="ADAL" clId="{D7470F2A-C527-45E5-96F9-7A140732928D}" dt="2024-05-22T01:14:07.259" v="506" actId="478"/>
          <ac:picMkLst>
            <pc:docMk/>
            <pc:sldMk cId="640227711" sldId="260"/>
            <ac:picMk id="4" creationId="{45B9B5E6-AF1D-96E4-1E0B-F407F31CB71B}"/>
          </ac:picMkLst>
        </pc:picChg>
        <pc:picChg chg="del">
          <ac:chgData name="Mac Griffith" userId="74ba5487-4706-474e-b468-769dd39f5f47" providerId="ADAL" clId="{D7470F2A-C527-45E5-96F9-7A140732928D}" dt="2024-05-22T01:01:25.410" v="219" actId="478"/>
          <ac:picMkLst>
            <pc:docMk/>
            <pc:sldMk cId="640227711" sldId="260"/>
            <ac:picMk id="5" creationId="{65B0AD9E-73F8-577C-0E41-FD413800C517}"/>
          </ac:picMkLst>
        </pc:picChg>
        <pc:picChg chg="add mod">
          <ac:chgData name="Mac Griffith" userId="74ba5487-4706-474e-b468-769dd39f5f47" providerId="ADAL" clId="{D7470F2A-C527-45E5-96F9-7A140732928D}" dt="2024-05-22T02:00:02.107" v="1850"/>
          <ac:picMkLst>
            <pc:docMk/>
            <pc:sldMk cId="640227711" sldId="260"/>
            <ac:picMk id="7" creationId="{99024CEB-A8B0-BB0A-5F7C-D4ECD00DDF5B}"/>
          </ac:picMkLst>
        </pc:picChg>
      </pc:sldChg>
      <pc:sldChg chg="del">
        <pc:chgData name="Mac Griffith" userId="74ba5487-4706-474e-b468-769dd39f5f47" providerId="ADAL" clId="{D7470F2A-C527-45E5-96F9-7A140732928D}" dt="2024-05-22T01:01:52.080" v="241" actId="47"/>
        <pc:sldMkLst>
          <pc:docMk/>
          <pc:sldMk cId="1133477282" sldId="261"/>
        </pc:sldMkLst>
      </pc:sldChg>
      <pc:sldChg chg="del">
        <pc:chgData name="Mac Griffith" userId="74ba5487-4706-474e-b468-769dd39f5f47" providerId="ADAL" clId="{D7470F2A-C527-45E5-96F9-7A140732928D}" dt="2024-05-22T01:01:52.080" v="241" actId="47"/>
        <pc:sldMkLst>
          <pc:docMk/>
          <pc:sldMk cId="146595095" sldId="262"/>
        </pc:sldMkLst>
      </pc:sldChg>
      <pc:sldChg chg="add del">
        <pc:chgData name="Mac Griffith" userId="74ba5487-4706-474e-b468-769dd39f5f47" providerId="ADAL" clId="{D7470F2A-C527-45E5-96F9-7A140732928D}" dt="2024-05-22T01:47:38.758" v="1687" actId="47"/>
        <pc:sldMkLst>
          <pc:docMk/>
          <pc:sldMk cId="1995601660" sldId="263"/>
        </pc:sldMkLst>
      </pc:sldChg>
      <pc:sldChg chg="del">
        <pc:chgData name="Mac Griffith" userId="74ba5487-4706-474e-b468-769dd39f5f47" providerId="ADAL" clId="{D7470F2A-C527-45E5-96F9-7A140732928D}" dt="2024-05-22T01:01:52.080" v="241" actId="47"/>
        <pc:sldMkLst>
          <pc:docMk/>
          <pc:sldMk cId="3802643262" sldId="264"/>
        </pc:sldMkLst>
      </pc:sldChg>
      <pc:sldChg chg="del">
        <pc:chgData name="Mac Griffith" userId="74ba5487-4706-474e-b468-769dd39f5f47" providerId="ADAL" clId="{D7470F2A-C527-45E5-96F9-7A140732928D}" dt="2024-05-22T01:01:52.080" v="241" actId="47"/>
        <pc:sldMkLst>
          <pc:docMk/>
          <pc:sldMk cId="1807467891" sldId="265"/>
        </pc:sldMkLst>
      </pc:sldChg>
      <pc:sldChg chg="addSp delSp modSp mod">
        <pc:chgData name="Mac Griffith" userId="74ba5487-4706-474e-b468-769dd39f5f47" providerId="ADAL" clId="{D7470F2A-C527-45E5-96F9-7A140732928D}" dt="2024-05-22T01:58:19.356" v="1837"/>
        <pc:sldMkLst>
          <pc:docMk/>
          <pc:sldMk cId="591517565" sldId="266"/>
        </pc:sldMkLst>
        <pc:spChg chg="mod">
          <ac:chgData name="Mac Griffith" userId="74ba5487-4706-474e-b468-769dd39f5f47" providerId="ADAL" clId="{D7470F2A-C527-45E5-96F9-7A140732928D}" dt="2024-05-22T00:58:05.873" v="193" actId="20577"/>
          <ac:spMkLst>
            <pc:docMk/>
            <pc:sldMk cId="591517565" sldId="266"/>
            <ac:spMk id="8" creationId="{A4BEC8F0-8FA2-E211-33AF-EE40CDD503E3}"/>
          </ac:spMkLst>
        </pc:spChg>
        <pc:picChg chg="del">
          <ac:chgData name="Mac Griffith" userId="74ba5487-4706-474e-b468-769dd39f5f47" providerId="ADAL" clId="{D7470F2A-C527-45E5-96F9-7A140732928D}" dt="2024-05-22T00:57:12.938" v="154" actId="478"/>
          <ac:picMkLst>
            <pc:docMk/>
            <pc:sldMk cId="591517565" sldId="266"/>
            <ac:picMk id="3" creationId="{F41E4067-4A35-B3A0-8968-A3C385C24CBB}"/>
          </ac:picMkLst>
        </pc:picChg>
        <pc:picChg chg="add mod">
          <ac:chgData name="Mac Griffith" userId="74ba5487-4706-474e-b468-769dd39f5f47" providerId="ADAL" clId="{D7470F2A-C527-45E5-96F9-7A140732928D}" dt="2024-05-22T01:57:19.076" v="1830"/>
          <ac:picMkLst>
            <pc:docMk/>
            <pc:sldMk cId="591517565" sldId="266"/>
            <ac:picMk id="4" creationId="{1EC68FE0-0DCD-B153-7642-11D65E73747F}"/>
          </ac:picMkLst>
        </pc:picChg>
        <pc:picChg chg="del">
          <ac:chgData name="Mac Griffith" userId="74ba5487-4706-474e-b468-769dd39f5f47" providerId="ADAL" clId="{D7470F2A-C527-45E5-96F9-7A140732928D}" dt="2024-05-22T01:01:15.595" v="213" actId="478"/>
          <ac:picMkLst>
            <pc:docMk/>
            <pc:sldMk cId="591517565" sldId="266"/>
            <ac:picMk id="5" creationId="{65B0AD9E-73F8-577C-0E41-FD413800C517}"/>
          </ac:picMkLst>
        </pc:picChg>
        <pc:picChg chg="add mod">
          <ac:chgData name="Mac Griffith" userId="74ba5487-4706-474e-b468-769dd39f5f47" providerId="ADAL" clId="{D7470F2A-C527-45E5-96F9-7A140732928D}" dt="2024-05-22T01:58:19.356" v="1837"/>
          <ac:picMkLst>
            <pc:docMk/>
            <pc:sldMk cId="591517565" sldId="266"/>
            <ac:picMk id="7" creationId="{21B8B076-6BB6-4D4E-964D-165C4566BD5A}"/>
          </ac:picMkLst>
        </pc:picChg>
      </pc:sldChg>
      <pc:sldChg chg="add del">
        <pc:chgData name="Mac Griffith" userId="74ba5487-4706-474e-b468-769dd39f5f47" providerId="ADAL" clId="{D7470F2A-C527-45E5-96F9-7A140732928D}" dt="2024-05-22T01:47:49.598" v="1691" actId="47"/>
        <pc:sldMkLst>
          <pc:docMk/>
          <pc:sldMk cId="3163631757" sldId="267"/>
        </pc:sldMkLst>
      </pc:sldChg>
      <pc:sldChg chg="addSp delSp modSp mod">
        <pc:chgData name="Mac Griffith" userId="74ba5487-4706-474e-b468-769dd39f5f47" providerId="ADAL" clId="{D7470F2A-C527-45E5-96F9-7A140732928D}" dt="2024-05-22T01:57:38.061" v="1832"/>
        <pc:sldMkLst>
          <pc:docMk/>
          <pc:sldMk cId="2603083232" sldId="268"/>
        </pc:sldMkLst>
        <pc:spChg chg="mod">
          <ac:chgData name="Mac Griffith" userId="74ba5487-4706-474e-b468-769dd39f5f47" providerId="ADAL" clId="{D7470F2A-C527-45E5-96F9-7A140732928D}" dt="2024-05-22T00:35:01.083" v="13" actId="1076"/>
          <ac:spMkLst>
            <pc:docMk/>
            <pc:sldMk cId="2603083232" sldId="268"/>
            <ac:spMk id="7" creationId="{287D28BB-9F7D-56A2-F1F9-637372804B7E}"/>
          </ac:spMkLst>
        </pc:spChg>
        <pc:spChg chg="mod">
          <ac:chgData name="Mac Griffith" userId="74ba5487-4706-474e-b468-769dd39f5f47" providerId="ADAL" clId="{D7470F2A-C527-45E5-96F9-7A140732928D}" dt="2024-05-22T01:10:49.257" v="382" actId="20577"/>
          <ac:spMkLst>
            <pc:docMk/>
            <pc:sldMk cId="2603083232" sldId="268"/>
            <ac:spMk id="8" creationId="{A4BEC8F0-8FA2-E211-33AF-EE40CDD503E3}"/>
          </ac:spMkLst>
        </pc:spChg>
        <pc:picChg chg="add mod">
          <ac:chgData name="Mac Griffith" userId="74ba5487-4706-474e-b468-769dd39f5f47" providerId="ADAL" clId="{D7470F2A-C527-45E5-96F9-7A140732928D}" dt="2024-05-22T01:57:38.061" v="1832"/>
          <ac:picMkLst>
            <pc:docMk/>
            <pc:sldMk cId="2603083232" sldId="268"/>
            <ac:picMk id="2" creationId="{1E8984EA-49AA-8D94-6C19-560DD9EB2842}"/>
          </ac:picMkLst>
        </pc:picChg>
        <pc:picChg chg="del">
          <ac:chgData name="Mac Griffith" userId="74ba5487-4706-474e-b468-769dd39f5f47" providerId="ADAL" clId="{D7470F2A-C527-45E5-96F9-7A140732928D}" dt="2024-05-22T00:34:48.451" v="8" actId="478"/>
          <ac:picMkLst>
            <pc:docMk/>
            <pc:sldMk cId="2603083232" sldId="268"/>
            <ac:picMk id="5" creationId="{65B0AD9E-73F8-577C-0E41-FD413800C517}"/>
          </ac:picMkLst>
        </pc:picChg>
      </pc:sldChg>
      <pc:sldChg chg="addSp delSp modSp mod ord">
        <pc:chgData name="Mac Griffith" userId="74ba5487-4706-474e-b468-769dd39f5f47" providerId="ADAL" clId="{D7470F2A-C527-45E5-96F9-7A140732928D}" dt="2024-05-22T01:54:50.800" v="1826"/>
        <pc:sldMkLst>
          <pc:docMk/>
          <pc:sldMk cId="897315342" sldId="270"/>
        </pc:sldMkLst>
        <pc:spChg chg="mod">
          <ac:chgData name="Mac Griffith" userId="74ba5487-4706-474e-b468-769dd39f5f47" providerId="ADAL" clId="{D7470F2A-C527-45E5-96F9-7A140732928D}" dt="2024-05-22T01:01:37.695" v="237" actId="20577"/>
          <ac:spMkLst>
            <pc:docMk/>
            <pc:sldMk cId="897315342" sldId="270"/>
            <ac:spMk id="2" creationId="{EDDF7BF6-63C4-7670-66C5-3354228F23AD}"/>
          </ac:spMkLst>
        </pc:spChg>
        <pc:spChg chg="add del mod">
          <ac:chgData name="Mac Griffith" userId="74ba5487-4706-474e-b468-769dd39f5f47" providerId="ADAL" clId="{D7470F2A-C527-45E5-96F9-7A140732928D}" dt="2024-05-22T01:44:22.953" v="1537" actId="478"/>
          <ac:spMkLst>
            <pc:docMk/>
            <pc:sldMk cId="897315342" sldId="270"/>
            <ac:spMk id="7" creationId="{F46A5CF4-B566-AF99-00D5-80CAC0DB5506}"/>
          </ac:spMkLst>
        </pc:spChg>
        <pc:graphicFrameChg chg="add del mod">
          <ac:chgData name="Mac Griffith" userId="74ba5487-4706-474e-b468-769dd39f5f47" providerId="ADAL" clId="{D7470F2A-C527-45E5-96F9-7A140732928D}" dt="2024-05-22T01:44:22.953" v="1537" actId="478"/>
          <ac:graphicFrameMkLst>
            <pc:docMk/>
            <pc:sldMk cId="897315342" sldId="270"/>
            <ac:graphicFrameMk id="4" creationId="{1329E128-2549-9E86-E811-5EC6C6D7C476}"/>
          </ac:graphicFrameMkLst>
        </pc:graphicFrameChg>
        <pc:picChg chg="add mod">
          <ac:chgData name="Mac Griffith" userId="74ba5487-4706-474e-b468-769dd39f5f47" providerId="ADAL" clId="{D7470F2A-C527-45E5-96F9-7A140732928D}" dt="2024-05-22T01:01:44.605" v="240" actId="1076"/>
          <ac:picMkLst>
            <pc:docMk/>
            <pc:sldMk cId="897315342" sldId="270"/>
            <ac:picMk id="3" creationId="{3206AFF6-7D3D-B36C-12AF-FE271C7DBD1C}"/>
          </ac:picMkLst>
        </pc:picChg>
        <pc:picChg chg="del">
          <ac:chgData name="Mac Griffith" userId="74ba5487-4706-474e-b468-769dd39f5f47" providerId="ADAL" clId="{D7470F2A-C527-45E5-96F9-7A140732928D}" dt="2024-05-22T01:01:30.255" v="221" actId="478"/>
          <ac:picMkLst>
            <pc:docMk/>
            <pc:sldMk cId="897315342" sldId="270"/>
            <ac:picMk id="5" creationId="{65B0AD9E-73F8-577C-0E41-FD413800C517}"/>
          </ac:picMkLst>
        </pc:picChg>
      </pc:sldChg>
      <pc:sldChg chg="del">
        <pc:chgData name="Mac Griffith" userId="74ba5487-4706-474e-b468-769dd39f5f47" providerId="ADAL" clId="{D7470F2A-C527-45E5-96F9-7A140732928D}" dt="2024-05-22T01:01:52.080" v="241" actId="47"/>
        <pc:sldMkLst>
          <pc:docMk/>
          <pc:sldMk cId="1295394388" sldId="272"/>
        </pc:sldMkLst>
      </pc:sldChg>
      <pc:sldChg chg="del">
        <pc:chgData name="Mac Griffith" userId="74ba5487-4706-474e-b468-769dd39f5f47" providerId="ADAL" clId="{D7470F2A-C527-45E5-96F9-7A140732928D}" dt="2024-05-22T01:01:52.080" v="241" actId="47"/>
        <pc:sldMkLst>
          <pc:docMk/>
          <pc:sldMk cId="911792180" sldId="273"/>
        </pc:sldMkLst>
      </pc:sldChg>
      <pc:sldChg chg="addSp delSp modSp add del mod">
        <pc:chgData name="Mac Griffith" userId="74ba5487-4706-474e-b468-769dd39f5f47" providerId="ADAL" clId="{D7470F2A-C527-45E5-96F9-7A140732928D}" dt="2024-05-23T00:22:03.619" v="2016" actId="2696"/>
        <pc:sldMkLst>
          <pc:docMk/>
          <pc:sldMk cId="4179037944" sldId="274"/>
        </pc:sldMkLst>
        <pc:spChg chg="del">
          <ac:chgData name="Mac Griffith" userId="74ba5487-4706-474e-b468-769dd39f5f47" providerId="ADAL" clId="{D7470F2A-C527-45E5-96F9-7A140732928D}" dt="2024-05-22T00:41:38.170" v="74" actId="478"/>
          <ac:spMkLst>
            <pc:docMk/>
            <pc:sldMk cId="4179037944" sldId="274"/>
            <ac:spMk id="2" creationId="{3797C920-A692-4391-EAE7-836D6B27B89B}"/>
          </ac:spMkLst>
        </pc:spChg>
        <pc:spChg chg="mod">
          <ac:chgData name="Mac Griffith" userId="74ba5487-4706-474e-b468-769dd39f5f47" providerId="ADAL" clId="{D7470F2A-C527-45E5-96F9-7A140732928D}" dt="2024-05-23T00:06:41.575" v="2013" actId="20577"/>
          <ac:spMkLst>
            <pc:docMk/>
            <pc:sldMk cId="4179037944" sldId="274"/>
            <ac:spMk id="8" creationId="{5B3504C2-5C8E-A05A-0B7E-F7059F6252C8}"/>
          </ac:spMkLst>
        </pc:spChg>
        <pc:picChg chg="mod">
          <ac:chgData name="Mac Griffith" userId="74ba5487-4706-474e-b468-769dd39f5f47" providerId="ADAL" clId="{D7470F2A-C527-45E5-96F9-7A140732928D}" dt="2024-05-22T01:58:07.131" v="1835"/>
          <ac:picMkLst>
            <pc:docMk/>
            <pc:sldMk cId="4179037944" sldId="274"/>
            <ac:picMk id="3" creationId="{B4CC89FB-0301-96B0-4870-3379B00E9C64}"/>
          </ac:picMkLst>
        </pc:picChg>
        <pc:picChg chg="add del mod modCrop">
          <ac:chgData name="Mac Griffith" userId="74ba5487-4706-474e-b468-769dd39f5f47" providerId="ADAL" clId="{D7470F2A-C527-45E5-96F9-7A140732928D}" dt="2024-05-23T00:06:44.582" v="2015" actId="478"/>
          <ac:picMkLst>
            <pc:docMk/>
            <pc:sldMk cId="4179037944" sldId="274"/>
            <ac:picMk id="5" creationId="{23245B38-A3E7-3473-56E6-7586E91FE398}"/>
          </ac:picMkLst>
        </pc:picChg>
        <pc:picChg chg="add del mod modCrop">
          <ac:chgData name="Mac Griffith" userId="74ba5487-4706-474e-b468-769dd39f5f47" providerId="ADAL" clId="{D7470F2A-C527-45E5-96F9-7A140732928D}" dt="2024-05-23T00:06:43.600" v="2014" actId="478"/>
          <ac:picMkLst>
            <pc:docMk/>
            <pc:sldMk cId="4179037944" sldId="274"/>
            <ac:picMk id="9" creationId="{D7728703-EC16-5B72-DC2D-26EAAE7A28E9}"/>
          </ac:picMkLst>
        </pc:picChg>
      </pc:sldChg>
      <pc:sldChg chg="addSp delSp modSp add mod">
        <pc:chgData name="Mac Griffith" userId="74ba5487-4706-474e-b468-769dd39f5f47" providerId="ADAL" clId="{D7470F2A-C527-45E5-96F9-7A140732928D}" dt="2024-05-22T01:58:43.087" v="1839"/>
        <pc:sldMkLst>
          <pc:docMk/>
          <pc:sldMk cId="660754916" sldId="275"/>
        </pc:sldMkLst>
        <pc:spChg chg="mod">
          <ac:chgData name="Mac Griffith" userId="74ba5487-4706-474e-b468-769dd39f5f47" providerId="ADAL" clId="{D7470F2A-C527-45E5-96F9-7A140732928D}" dt="2024-05-22T00:58:45.568" v="207" actId="313"/>
          <ac:spMkLst>
            <pc:docMk/>
            <pc:sldMk cId="660754916" sldId="275"/>
            <ac:spMk id="8" creationId="{A845C047-F226-5BE1-D689-81D5099B0EAF}"/>
          </ac:spMkLst>
        </pc:spChg>
        <pc:picChg chg="add del mod">
          <ac:chgData name="Mac Griffith" userId="74ba5487-4706-474e-b468-769dd39f5f47" providerId="ADAL" clId="{D7470F2A-C527-45E5-96F9-7A140732928D}" dt="2024-05-22T01:58:43.087" v="1839"/>
          <ac:picMkLst>
            <pc:docMk/>
            <pc:sldMk cId="660754916" sldId="275"/>
            <ac:picMk id="3" creationId="{B32DD1EB-B297-249F-4313-0E220913AF15}"/>
          </ac:picMkLst>
        </pc:picChg>
        <pc:picChg chg="del">
          <ac:chgData name="Mac Griffith" userId="74ba5487-4706-474e-b468-769dd39f5f47" providerId="ADAL" clId="{D7470F2A-C527-45E5-96F9-7A140732928D}" dt="2024-05-22T00:58:47.947" v="208" actId="478"/>
          <ac:picMkLst>
            <pc:docMk/>
            <pc:sldMk cId="660754916" sldId="275"/>
            <ac:picMk id="4" creationId="{D1543596-7772-8A3E-5381-20548BC4117D}"/>
          </ac:picMkLst>
        </pc:picChg>
        <pc:picChg chg="del">
          <ac:chgData name="Mac Griffith" userId="74ba5487-4706-474e-b468-769dd39f5f47" providerId="ADAL" clId="{D7470F2A-C527-45E5-96F9-7A140732928D}" dt="2024-05-22T01:01:18.813" v="215" actId="478"/>
          <ac:picMkLst>
            <pc:docMk/>
            <pc:sldMk cId="660754916" sldId="275"/>
            <ac:picMk id="5" creationId="{A4D57058-3C23-58FD-41AD-CC6656940877}"/>
          </ac:picMkLst>
        </pc:picChg>
        <pc:picChg chg="add mod">
          <ac:chgData name="Mac Griffith" userId="74ba5487-4706-474e-b468-769dd39f5f47" providerId="ADAL" clId="{D7470F2A-C527-45E5-96F9-7A140732928D}" dt="2024-05-22T01:58:24.552" v="1838"/>
          <ac:picMkLst>
            <pc:docMk/>
            <pc:sldMk cId="660754916" sldId="275"/>
            <ac:picMk id="7" creationId="{6C967FFD-49E7-E57C-C1F4-0F2FE67F0091}"/>
          </ac:picMkLst>
        </pc:picChg>
      </pc:sldChg>
      <pc:sldChg chg="addSp delSp modSp add mod">
        <pc:chgData name="Mac Griffith" userId="74ba5487-4706-474e-b468-769dd39f5f47" providerId="ADAL" clId="{D7470F2A-C527-45E5-96F9-7A140732928D}" dt="2024-05-22T01:59:27.037" v="1845"/>
        <pc:sldMkLst>
          <pc:docMk/>
          <pc:sldMk cId="1264593377" sldId="276"/>
        </pc:sldMkLst>
        <pc:spChg chg="add mod">
          <ac:chgData name="Mac Griffith" userId="74ba5487-4706-474e-b468-769dd39f5f47" providerId="ADAL" clId="{D7470F2A-C527-45E5-96F9-7A140732928D}" dt="2024-05-22T01:12:07.086" v="437" actId="1038"/>
          <ac:spMkLst>
            <pc:docMk/>
            <pc:sldMk cId="1264593377" sldId="276"/>
            <ac:spMk id="5" creationId="{0DEAAC22-290B-4D34-11C7-4D3B35CBA0FE}"/>
          </ac:spMkLst>
        </pc:spChg>
        <pc:spChg chg="add mod">
          <ac:chgData name="Mac Griffith" userId="74ba5487-4706-474e-b468-769dd39f5f47" providerId="ADAL" clId="{D7470F2A-C527-45E5-96F9-7A140732928D}" dt="2024-05-22T01:11:27.224" v="418" actId="1037"/>
          <ac:spMkLst>
            <pc:docMk/>
            <pc:sldMk cId="1264593377" sldId="276"/>
            <ac:spMk id="9" creationId="{2E1F61D3-E412-3D66-D2A0-741572F4ABA6}"/>
          </ac:spMkLst>
        </pc:spChg>
        <pc:picChg chg="add mod">
          <ac:chgData name="Mac Griffith" userId="74ba5487-4706-474e-b468-769dd39f5f47" providerId="ADAL" clId="{D7470F2A-C527-45E5-96F9-7A140732928D}" dt="2024-05-22T01:59:27.037" v="1845"/>
          <ac:picMkLst>
            <pc:docMk/>
            <pc:sldMk cId="1264593377" sldId="276"/>
            <ac:picMk id="4" creationId="{830591F3-1B58-B5C6-8D7C-DDFCD65954EA}"/>
          </ac:picMkLst>
        </pc:picChg>
        <pc:picChg chg="del">
          <ac:chgData name="Mac Griffith" userId="74ba5487-4706-474e-b468-769dd39f5f47" providerId="ADAL" clId="{D7470F2A-C527-45E5-96F9-7A140732928D}" dt="2024-05-22T01:03:50.654" v="255" actId="478"/>
          <ac:picMkLst>
            <pc:docMk/>
            <pc:sldMk cId="1264593377" sldId="276"/>
            <ac:picMk id="7" creationId="{ACC7F0D0-70A7-70A4-D43E-EC7B37497B81}"/>
          </ac:picMkLst>
        </pc:picChg>
        <pc:picChg chg="del">
          <ac:chgData name="Mac Griffith" userId="74ba5487-4706-474e-b468-769dd39f5f47" providerId="ADAL" clId="{D7470F2A-C527-45E5-96F9-7A140732928D}" dt="2024-05-22T01:03:48.912" v="254" actId="478"/>
          <ac:picMkLst>
            <pc:docMk/>
            <pc:sldMk cId="1264593377" sldId="276"/>
            <ac:picMk id="10" creationId="{543C082D-A082-2363-2420-CCA70AB7F566}"/>
          </ac:picMkLst>
        </pc:picChg>
        <pc:picChg chg="mod">
          <ac:chgData name="Mac Griffith" userId="74ba5487-4706-474e-b468-769dd39f5f47" providerId="ADAL" clId="{D7470F2A-C527-45E5-96F9-7A140732928D}" dt="2024-05-22T01:59:23.222" v="1844"/>
          <ac:picMkLst>
            <pc:docMk/>
            <pc:sldMk cId="1264593377" sldId="276"/>
            <ac:picMk id="12" creationId="{912F71E9-7F3C-6FE1-23B9-31DB6FF59EA1}"/>
          </ac:picMkLst>
        </pc:picChg>
      </pc:sldChg>
      <pc:sldChg chg="addSp delSp modSp add mod">
        <pc:chgData name="Mac Griffith" userId="74ba5487-4706-474e-b468-769dd39f5f47" providerId="ADAL" clId="{D7470F2A-C527-45E5-96F9-7A140732928D}" dt="2024-05-22T01:59:39.462" v="1848"/>
        <pc:sldMkLst>
          <pc:docMk/>
          <pc:sldMk cId="3600178715" sldId="277"/>
        </pc:sldMkLst>
        <pc:spChg chg="mod">
          <ac:chgData name="Mac Griffith" userId="74ba5487-4706-474e-b468-769dd39f5f47" providerId="ADAL" clId="{D7470F2A-C527-45E5-96F9-7A140732928D}" dt="2024-05-22T01:13:50.077" v="503" actId="1076"/>
          <ac:spMkLst>
            <pc:docMk/>
            <pc:sldMk cId="3600178715" sldId="277"/>
            <ac:spMk id="6" creationId="{B00D7C1B-6C0F-2511-F28D-6F8931932321}"/>
          </ac:spMkLst>
        </pc:spChg>
        <pc:spChg chg="add mod">
          <ac:chgData name="Mac Griffith" userId="74ba5487-4706-474e-b468-769dd39f5f47" providerId="ADAL" clId="{D7470F2A-C527-45E5-96F9-7A140732928D}" dt="2024-05-22T01:12:53.525" v="460" actId="20577"/>
          <ac:spMkLst>
            <pc:docMk/>
            <pc:sldMk cId="3600178715" sldId="277"/>
            <ac:spMk id="13" creationId="{1903081F-0A43-0A5C-93CD-DE8A244527E1}"/>
          </ac:spMkLst>
        </pc:spChg>
        <pc:spChg chg="add mod">
          <ac:chgData name="Mac Griffith" userId="74ba5487-4706-474e-b468-769dd39f5f47" providerId="ADAL" clId="{D7470F2A-C527-45E5-96F9-7A140732928D}" dt="2024-05-22T01:13:22.088" v="487" actId="20577"/>
          <ac:spMkLst>
            <pc:docMk/>
            <pc:sldMk cId="3600178715" sldId="277"/>
            <ac:spMk id="14" creationId="{A323A246-EA1A-26BD-EB2B-FB1A98B5D455}"/>
          </ac:spMkLst>
        </pc:spChg>
        <pc:spChg chg="add mod">
          <ac:chgData name="Mac Griffith" userId="74ba5487-4706-474e-b468-769dd39f5f47" providerId="ADAL" clId="{D7470F2A-C527-45E5-96F9-7A140732928D}" dt="2024-05-22T01:13:53.588" v="504" actId="1076"/>
          <ac:spMkLst>
            <pc:docMk/>
            <pc:sldMk cId="3600178715" sldId="277"/>
            <ac:spMk id="17" creationId="{33601800-0685-FD90-1E47-BAA794E72FEA}"/>
          </ac:spMkLst>
        </pc:spChg>
        <pc:picChg chg="del">
          <ac:chgData name="Mac Griffith" userId="74ba5487-4706-474e-b468-769dd39f5f47" providerId="ADAL" clId="{D7470F2A-C527-45E5-96F9-7A140732928D}" dt="2024-05-22T01:04:45.108" v="266" actId="478"/>
          <ac:picMkLst>
            <pc:docMk/>
            <pc:sldMk cId="3600178715" sldId="277"/>
            <ac:picMk id="4" creationId="{E9864A75-0077-DD83-8C20-C226F5CE0A12}"/>
          </ac:picMkLst>
        </pc:picChg>
        <pc:picChg chg="add mod">
          <ac:chgData name="Mac Griffith" userId="74ba5487-4706-474e-b468-769dd39f5f47" providerId="ADAL" clId="{D7470F2A-C527-45E5-96F9-7A140732928D}" dt="2024-05-22T01:59:35.533" v="1847"/>
          <ac:picMkLst>
            <pc:docMk/>
            <pc:sldMk cId="3600178715" sldId="277"/>
            <ac:picMk id="5" creationId="{0EF32987-857F-15D4-D7CA-C3677FCE26EA}"/>
          </ac:picMkLst>
        </pc:picChg>
        <pc:picChg chg="add del mod">
          <ac:chgData name="Mac Griffith" userId="74ba5487-4706-474e-b468-769dd39f5f47" providerId="ADAL" clId="{D7470F2A-C527-45E5-96F9-7A140732928D}" dt="2024-05-22T01:13:14.464" v="477" actId="478"/>
          <ac:picMkLst>
            <pc:docMk/>
            <pc:sldMk cId="3600178715" sldId="277"/>
            <ac:picMk id="9" creationId="{D04BE651-F6F6-960F-813B-0FF05C3B2AF9}"/>
          </ac:picMkLst>
        </pc:picChg>
        <pc:picChg chg="add del mod">
          <ac:chgData name="Mac Griffith" userId="74ba5487-4706-474e-b468-769dd39f5f47" providerId="ADAL" clId="{D7470F2A-C527-45E5-96F9-7A140732928D}" dt="2024-05-22T01:06:19.661" v="276" actId="478"/>
          <ac:picMkLst>
            <pc:docMk/>
            <pc:sldMk cId="3600178715" sldId="277"/>
            <ac:picMk id="11" creationId="{1FEB8C11-69DA-79DE-11E8-B2A4B6558900}"/>
          </ac:picMkLst>
        </pc:picChg>
        <pc:picChg chg="del">
          <ac:chgData name="Mac Griffith" userId="74ba5487-4706-474e-b468-769dd39f5f47" providerId="ADAL" clId="{D7470F2A-C527-45E5-96F9-7A140732928D}" dt="2024-05-22T01:04:43.385" v="265" actId="478"/>
          <ac:picMkLst>
            <pc:docMk/>
            <pc:sldMk cId="3600178715" sldId="277"/>
            <ac:picMk id="12" creationId="{AEF36930-86EA-A460-5814-797D7D0DD20E}"/>
          </ac:picMkLst>
        </pc:picChg>
        <pc:picChg chg="add mod">
          <ac:chgData name="Mac Griffith" userId="74ba5487-4706-474e-b468-769dd39f5f47" providerId="ADAL" clId="{D7470F2A-C527-45E5-96F9-7A140732928D}" dt="2024-05-22T01:59:39.462" v="1848"/>
          <ac:picMkLst>
            <pc:docMk/>
            <pc:sldMk cId="3600178715" sldId="277"/>
            <ac:picMk id="15" creationId="{14DD210C-2D76-FB2C-3E80-82523B96FD60}"/>
          </ac:picMkLst>
        </pc:picChg>
        <pc:picChg chg="add mod">
          <ac:chgData name="Mac Griffith" userId="74ba5487-4706-474e-b468-769dd39f5f47" providerId="ADAL" clId="{D7470F2A-C527-45E5-96F9-7A140732928D}" dt="2024-05-22T01:59:32.294" v="1846"/>
          <ac:picMkLst>
            <pc:docMk/>
            <pc:sldMk cId="3600178715" sldId="277"/>
            <ac:picMk id="16" creationId="{AB6981B1-7190-D94D-7CCF-9263C6355096}"/>
          </ac:picMkLst>
        </pc:picChg>
      </pc:sldChg>
      <pc:sldChg chg="addSp delSp modSp add mod">
        <pc:chgData name="Mac Griffith" userId="74ba5487-4706-474e-b468-769dd39f5f47" providerId="ADAL" clId="{D7470F2A-C527-45E5-96F9-7A140732928D}" dt="2024-05-22T22:17:54.710" v="1984" actId="1076"/>
        <pc:sldMkLst>
          <pc:docMk/>
          <pc:sldMk cId="261366443" sldId="278"/>
        </pc:sldMkLst>
        <pc:spChg chg="mod">
          <ac:chgData name="Mac Griffith" userId="74ba5487-4706-474e-b468-769dd39f5f47" providerId="ADAL" clId="{D7470F2A-C527-45E5-96F9-7A140732928D}" dt="2024-05-22T01:15:47.453" v="590" actId="20577"/>
          <ac:spMkLst>
            <pc:docMk/>
            <pc:sldMk cId="261366443" sldId="278"/>
            <ac:spMk id="8" creationId="{5AF3DD2E-46CE-0D05-23E1-BD86D32F188C}"/>
          </ac:spMkLst>
        </pc:spChg>
        <pc:picChg chg="add del mod">
          <ac:chgData name="Mac Griffith" userId="74ba5487-4706-474e-b468-769dd39f5f47" providerId="ADAL" clId="{D7470F2A-C527-45E5-96F9-7A140732928D}" dt="2024-05-22T22:17:47.657" v="1980" actId="478"/>
          <ac:picMkLst>
            <pc:docMk/>
            <pc:sldMk cId="261366443" sldId="278"/>
            <ac:picMk id="4" creationId="{CC50275B-1F99-EA69-1953-96CC862F470C}"/>
          </ac:picMkLst>
        </pc:picChg>
        <pc:picChg chg="add mod">
          <ac:chgData name="Mac Griffith" userId="74ba5487-4706-474e-b468-769dd39f5f47" providerId="ADAL" clId="{D7470F2A-C527-45E5-96F9-7A140732928D}" dt="2024-05-22T22:17:54.710" v="1984" actId="1076"/>
          <ac:picMkLst>
            <pc:docMk/>
            <pc:sldMk cId="261366443" sldId="278"/>
            <ac:picMk id="5" creationId="{E6EA07D6-682A-3A2A-41D7-55CAC93E925B}"/>
          </ac:picMkLst>
        </pc:picChg>
        <pc:picChg chg="del">
          <ac:chgData name="Mac Griffith" userId="74ba5487-4706-474e-b468-769dd39f5f47" providerId="ADAL" clId="{D7470F2A-C527-45E5-96F9-7A140732928D}" dt="2024-05-22T01:15:41.922" v="575" actId="478"/>
          <ac:picMkLst>
            <pc:docMk/>
            <pc:sldMk cId="261366443" sldId="278"/>
            <ac:picMk id="7" creationId="{9A601288-D789-29DB-5658-8B6E42835135}"/>
          </ac:picMkLst>
        </pc:picChg>
      </pc:sldChg>
      <pc:sldChg chg="addSp delSp modSp add del mod">
        <pc:chgData name="Mac Griffith" userId="74ba5487-4706-474e-b468-769dd39f5f47" providerId="ADAL" clId="{D7470F2A-C527-45E5-96F9-7A140732928D}" dt="2024-05-22T01:14:05.473" v="505" actId="2696"/>
        <pc:sldMkLst>
          <pc:docMk/>
          <pc:sldMk cId="859886425" sldId="278"/>
        </pc:sldMkLst>
        <pc:picChg chg="add del mod">
          <ac:chgData name="Mac Griffith" userId="74ba5487-4706-474e-b468-769dd39f5f47" providerId="ADAL" clId="{D7470F2A-C527-45E5-96F9-7A140732928D}" dt="2024-05-22T01:07:57.068" v="285" actId="21"/>
          <ac:picMkLst>
            <pc:docMk/>
            <pc:sldMk cId="859886425" sldId="278"/>
            <ac:picMk id="4" creationId="{77D9B1A8-5DC5-A875-3417-465B6A0ED4EC}"/>
          </ac:picMkLst>
        </pc:picChg>
        <pc:picChg chg="del">
          <ac:chgData name="Mac Griffith" userId="74ba5487-4706-474e-b468-769dd39f5f47" providerId="ADAL" clId="{D7470F2A-C527-45E5-96F9-7A140732928D}" dt="2024-05-22T01:06:24.768" v="278" actId="478"/>
          <ac:picMkLst>
            <pc:docMk/>
            <pc:sldMk cId="859886425" sldId="278"/>
            <ac:picMk id="5" creationId="{7CF4261D-CAAC-9F71-73E9-1E89BB7B822E}"/>
          </ac:picMkLst>
        </pc:picChg>
        <pc:picChg chg="del">
          <ac:chgData name="Mac Griffith" userId="74ba5487-4706-474e-b468-769dd39f5f47" providerId="ADAL" clId="{D7470F2A-C527-45E5-96F9-7A140732928D}" dt="2024-05-22T01:06:23.261" v="277" actId="478"/>
          <ac:picMkLst>
            <pc:docMk/>
            <pc:sldMk cId="859886425" sldId="278"/>
            <ac:picMk id="9" creationId="{7CE7E7EA-79FD-6B76-945D-A0F0DC15B2B2}"/>
          </ac:picMkLst>
        </pc:picChg>
        <pc:picChg chg="add del mod">
          <ac:chgData name="Mac Griffith" userId="74ba5487-4706-474e-b468-769dd39f5f47" providerId="ADAL" clId="{D7470F2A-C527-45E5-96F9-7A140732928D}" dt="2024-05-22T01:13:27.151" v="488" actId="21"/>
          <ac:picMkLst>
            <pc:docMk/>
            <pc:sldMk cId="859886425" sldId="278"/>
            <ac:picMk id="10" creationId="{AB6981B1-7190-D94D-7CCF-9263C6355096}"/>
          </ac:picMkLst>
        </pc:picChg>
        <pc:picChg chg="add del mod">
          <ac:chgData name="Mac Griffith" userId="74ba5487-4706-474e-b468-769dd39f5f47" providerId="ADAL" clId="{D7470F2A-C527-45E5-96F9-7A140732928D}" dt="2024-05-22T01:08:27.389" v="289" actId="21"/>
          <ac:picMkLst>
            <pc:docMk/>
            <pc:sldMk cId="859886425" sldId="278"/>
            <ac:picMk id="11" creationId="{C7BB5391-251E-006C-4112-E8F2643245A8}"/>
          </ac:picMkLst>
        </pc:picChg>
        <pc:picChg chg="add del mod">
          <ac:chgData name="Mac Griffith" userId="74ba5487-4706-474e-b468-769dd39f5f47" providerId="ADAL" clId="{D7470F2A-C527-45E5-96F9-7A140732928D}" dt="2024-05-22T01:13:10.525" v="476" actId="21"/>
          <ac:picMkLst>
            <pc:docMk/>
            <pc:sldMk cId="859886425" sldId="278"/>
            <ac:picMk id="12" creationId="{14DD210C-2D76-FB2C-3E80-82523B96FD60}"/>
          </ac:picMkLst>
        </pc:picChg>
      </pc:sldChg>
      <pc:sldChg chg="addSp delSp modSp add mod">
        <pc:chgData name="Mac Griffith" userId="74ba5487-4706-474e-b468-769dd39f5f47" providerId="ADAL" clId="{D7470F2A-C527-45E5-96F9-7A140732928D}" dt="2024-05-22T02:00:15.860" v="1853"/>
        <pc:sldMkLst>
          <pc:docMk/>
          <pc:sldMk cId="833481891" sldId="279"/>
        </pc:sldMkLst>
        <pc:spChg chg="mod">
          <ac:chgData name="Mac Griffith" userId="74ba5487-4706-474e-b468-769dd39f5f47" providerId="ADAL" clId="{D7470F2A-C527-45E5-96F9-7A140732928D}" dt="2024-05-22T01:19:34.612" v="621" actId="1035"/>
          <ac:spMkLst>
            <pc:docMk/>
            <pc:sldMk cId="833481891" sldId="279"/>
            <ac:spMk id="8" creationId="{E88FB1C5-4511-FAE2-6EB7-923821562EB7}"/>
          </ac:spMkLst>
        </pc:spChg>
        <pc:picChg chg="del">
          <ac:chgData name="Mac Griffith" userId="74ba5487-4706-474e-b468-769dd39f5f47" providerId="ADAL" clId="{D7470F2A-C527-45E5-96F9-7A140732928D}" dt="2024-05-22T01:18:16.199" v="595" actId="478"/>
          <ac:picMkLst>
            <pc:docMk/>
            <pc:sldMk cId="833481891" sldId="279"/>
            <ac:picMk id="4" creationId="{BFAD46A5-5384-FCBE-19EB-ABA639C16DBA}"/>
          </ac:picMkLst>
        </pc:picChg>
        <pc:picChg chg="add mod">
          <ac:chgData name="Mac Griffith" userId="74ba5487-4706-474e-b468-769dd39f5f47" providerId="ADAL" clId="{D7470F2A-C527-45E5-96F9-7A140732928D}" dt="2024-05-22T02:00:12.019" v="1852"/>
          <ac:picMkLst>
            <pc:docMk/>
            <pc:sldMk cId="833481891" sldId="279"/>
            <ac:picMk id="5" creationId="{6F83DB7E-3259-9171-89A8-F14E7AE8D68C}"/>
          </ac:picMkLst>
        </pc:picChg>
        <pc:picChg chg="add mod">
          <ac:chgData name="Mac Griffith" userId="74ba5487-4706-474e-b468-769dd39f5f47" providerId="ADAL" clId="{D7470F2A-C527-45E5-96F9-7A140732928D}" dt="2024-05-22T02:00:15.860" v="1853"/>
          <ac:picMkLst>
            <pc:docMk/>
            <pc:sldMk cId="833481891" sldId="279"/>
            <ac:picMk id="9" creationId="{AAFC1850-2BB6-146F-DD41-07A62A4189AC}"/>
          </ac:picMkLst>
        </pc:picChg>
      </pc:sldChg>
      <pc:sldChg chg="addSp delSp modSp add mod">
        <pc:chgData name="Mac Griffith" userId="74ba5487-4706-474e-b468-769dd39f5f47" providerId="ADAL" clId="{D7470F2A-C527-45E5-96F9-7A140732928D}" dt="2024-05-22T02:00:24.189" v="1855"/>
        <pc:sldMkLst>
          <pc:docMk/>
          <pc:sldMk cId="3999985057" sldId="280"/>
        </pc:sldMkLst>
        <pc:spChg chg="add del">
          <ac:chgData name="Mac Griffith" userId="74ba5487-4706-474e-b468-769dd39f5f47" providerId="ADAL" clId="{D7470F2A-C527-45E5-96F9-7A140732928D}" dt="2024-05-22T01:20:29.743" v="642" actId="478"/>
          <ac:spMkLst>
            <pc:docMk/>
            <pc:sldMk cId="3999985057" sldId="280"/>
            <ac:spMk id="6" creationId="{C96A1DAA-017B-2385-DB54-4C148136CB20}"/>
          </ac:spMkLst>
        </pc:spChg>
        <pc:spChg chg="mod">
          <ac:chgData name="Mac Griffith" userId="74ba5487-4706-474e-b468-769dd39f5f47" providerId="ADAL" clId="{D7470F2A-C527-45E5-96F9-7A140732928D}" dt="2024-05-22T01:20:37.663" v="658" actId="20577"/>
          <ac:spMkLst>
            <pc:docMk/>
            <pc:sldMk cId="3999985057" sldId="280"/>
            <ac:spMk id="8" creationId="{E0E433D6-FA67-5018-F6B1-6816397483CA}"/>
          </ac:spMkLst>
        </pc:spChg>
        <pc:picChg chg="add mod">
          <ac:chgData name="Mac Griffith" userId="74ba5487-4706-474e-b468-769dd39f5f47" providerId="ADAL" clId="{D7470F2A-C527-45E5-96F9-7A140732928D}" dt="2024-05-22T02:00:20.284" v="1854"/>
          <ac:picMkLst>
            <pc:docMk/>
            <pc:sldMk cId="3999985057" sldId="280"/>
            <ac:picMk id="4" creationId="{F08336FC-B55E-02B7-9AFC-4A92FE97319A}"/>
          </ac:picMkLst>
        </pc:picChg>
        <pc:picChg chg="del">
          <ac:chgData name="Mac Griffith" userId="74ba5487-4706-474e-b468-769dd39f5f47" providerId="ADAL" clId="{D7470F2A-C527-45E5-96F9-7A140732928D}" dt="2024-05-22T01:19:48.446" v="637" actId="478"/>
          <ac:picMkLst>
            <pc:docMk/>
            <pc:sldMk cId="3999985057" sldId="280"/>
            <ac:picMk id="5" creationId="{329E5ADC-0C7D-1DF5-89FD-6619A21822CE}"/>
          </ac:picMkLst>
        </pc:picChg>
        <pc:picChg chg="del">
          <ac:chgData name="Mac Griffith" userId="74ba5487-4706-474e-b468-769dd39f5f47" providerId="ADAL" clId="{D7470F2A-C527-45E5-96F9-7A140732928D}" dt="2024-05-22T01:19:50.106" v="638" actId="478"/>
          <ac:picMkLst>
            <pc:docMk/>
            <pc:sldMk cId="3999985057" sldId="280"/>
            <ac:picMk id="9" creationId="{AF8D1F16-F8E2-E58A-4C45-78F509790822}"/>
          </ac:picMkLst>
        </pc:picChg>
        <pc:picChg chg="add mod">
          <ac:chgData name="Mac Griffith" userId="74ba5487-4706-474e-b468-769dd39f5f47" providerId="ADAL" clId="{D7470F2A-C527-45E5-96F9-7A140732928D}" dt="2024-05-22T02:00:24.189" v="1855"/>
          <ac:picMkLst>
            <pc:docMk/>
            <pc:sldMk cId="3999985057" sldId="280"/>
            <ac:picMk id="10" creationId="{5D9548C1-1AEB-2416-CFA0-B20483F40E56}"/>
          </ac:picMkLst>
        </pc:picChg>
      </pc:sldChg>
      <pc:sldChg chg="addSp delSp modSp add mod">
        <pc:chgData name="Mac Griffith" userId="74ba5487-4706-474e-b468-769dd39f5f47" providerId="ADAL" clId="{D7470F2A-C527-45E5-96F9-7A140732928D}" dt="2024-05-22T02:00:38.662" v="1857"/>
        <pc:sldMkLst>
          <pc:docMk/>
          <pc:sldMk cId="1291421505" sldId="281"/>
        </pc:sldMkLst>
        <pc:spChg chg="add mod">
          <ac:chgData name="Mac Griffith" userId="74ba5487-4706-474e-b468-769dd39f5f47" providerId="ADAL" clId="{D7470F2A-C527-45E5-96F9-7A140732928D}" dt="2024-05-22T02:00:33.392" v="1856"/>
          <ac:spMkLst>
            <pc:docMk/>
            <pc:sldMk cId="1291421505" sldId="281"/>
            <ac:spMk id="3" creationId="{59BE5D61-4663-3AC2-531D-CEE141E4EBAE}"/>
          </ac:spMkLst>
        </pc:spChg>
        <pc:spChg chg="mod">
          <ac:chgData name="Mac Griffith" userId="74ba5487-4706-474e-b468-769dd39f5f47" providerId="ADAL" clId="{D7470F2A-C527-45E5-96F9-7A140732928D}" dt="2024-05-22T02:00:38.662" v="1857"/>
          <ac:spMkLst>
            <pc:docMk/>
            <pc:sldMk cId="1291421505" sldId="281"/>
            <ac:spMk id="8" creationId="{EA0D1092-F16A-31C4-DC40-2DF01C1D53A8}"/>
          </ac:spMkLst>
        </pc:spChg>
        <pc:picChg chg="del">
          <ac:chgData name="Mac Griffith" userId="74ba5487-4706-474e-b468-769dd39f5f47" providerId="ADAL" clId="{D7470F2A-C527-45E5-96F9-7A140732928D}" dt="2024-05-22T01:21:33.466" v="666" actId="478"/>
          <ac:picMkLst>
            <pc:docMk/>
            <pc:sldMk cId="1291421505" sldId="281"/>
            <ac:picMk id="4" creationId="{2E120DB6-3F55-C6F2-91D9-CDB5E31D5042}"/>
          </ac:picMkLst>
        </pc:picChg>
        <pc:picChg chg="del">
          <ac:chgData name="Mac Griffith" userId="74ba5487-4706-474e-b468-769dd39f5f47" providerId="ADAL" clId="{D7470F2A-C527-45E5-96F9-7A140732928D}" dt="2024-05-22T01:21:36.405" v="667" actId="478"/>
          <ac:picMkLst>
            <pc:docMk/>
            <pc:sldMk cId="1291421505" sldId="281"/>
            <ac:picMk id="10" creationId="{89377624-03DC-1A8E-3280-6D33698522D9}"/>
          </ac:picMkLst>
        </pc:picChg>
      </pc:sldChg>
      <pc:sldChg chg="addSp modSp add mod">
        <pc:chgData name="Mac Griffith" userId="74ba5487-4706-474e-b468-769dd39f5f47" providerId="ADAL" clId="{D7470F2A-C527-45E5-96F9-7A140732928D}" dt="2024-05-22T01:29:28.681" v="962" actId="14100"/>
        <pc:sldMkLst>
          <pc:docMk/>
          <pc:sldMk cId="1262822715" sldId="282"/>
        </pc:sldMkLst>
        <pc:spChg chg="mod">
          <ac:chgData name="Mac Griffith" userId="74ba5487-4706-474e-b468-769dd39f5f47" providerId="ADAL" clId="{D7470F2A-C527-45E5-96F9-7A140732928D}" dt="2024-05-22T01:25:05.642" v="952" actId="20577"/>
          <ac:spMkLst>
            <pc:docMk/>
            <pc:sldMk cId="1262822715" sldId="282"/>
            <ac:spMk id="8" creationId="{15D19285-B424-EF93-843C-3017EC4EAF16}"/>
          </ac:spMkLst>
        </pc:spChg>
        <pc:picChg chg="add mod">
          <ac:chgData name="Mac Griffith" userId="74ba5487-4706-474e-b468-769dd39f5f47" providerId="ADAL" clId="{D7470F2A-C527-45E5-96F9-7A140732928D}" dt="2024-05-22T01:27:10.851" v="958" actId="1440"/>
          <ac:picMkLst>
            <pc:docMk/>
            <pc:sldMk cId="1262822715" sldId="282"/>
            <ac:picMk id="4" creationId="{65484AE6-B06E-56AF-71DB-1E99A27F24AE}"/>
          </ac:picMkLst>
        </pc:picChg>
        <pc:picChg chg="add mod">
          <ac:chgData name="Mac Griffith" userId="74ba5487-4706-474e-b468-769dd39f5f47" providerId="ADAL" clId="{D7470F2A-C527-45E5-96F9-7A140732928D}" dt="2024-05-22T01:29:28.681" v="962" actId="14100"/>
          <ac:picMkLst>
            <pc:docMk/>
            <pc:sldMk cId="1262822715" sldId="282"/>
            <ac:picMk id="7" creationId="{CB13EF47-C22B-8CEB-F0BD-37A327AA0514}"/>
          </ac:picMkLst>
        </pc:picChg>
      </pc:sldChg>
      <pc:sldChg chg="addSp modSp add mod">
        <pc:chgData name="Mac Griffith" userId="74ba5487-4706-474e-b468-769dd39f5f47" providerId="ADAL" clId="{D7470F2A-C527-45E5-96F9-7A140732928D}" dt="2024-05-22T01:57:48.995" v="1834"/>
        <pc:sldMkLst>
          <pc:docMk/>
          <pc:sldMk cId="3215806914" sldId="283"/>
        </pc:sldMkLst>
        <pc:spChg chg="add mod">
          <ac:chgData name="Mac Griffith" userId="74ba5487-4706-474e-b468-769dd39f5f47" providerId="ADAL" clId="{D7470F2A-C527-45E5-96F9-7A140732928D}" dt="2024-05-22T01:47:23.773" v="1685" actId="20577"/>
          <ac:spMkLst>
            <pc:docMk/>
            <pc:sldMk cId="3215806914" sldId="283"/>
            <ac:spMk id="4" creationId="{257E0424-B2DE-5637-2778-2B87F338DEA6}"/>
          </ac:spMkLst>
        </pc:spChg>
        <pc:picChg chg="mod">
          <ac:chgData name="Mac Griffith" userId="74ba5487-4706-474e-b468-769dd39f5f47" providerId="ADAL" clId="{D7470F2A-C527-45E5-96F9-7A140732928D}" dt="2024-05-22T01:57:48.995" v="1834"/>
          <ac:picMkLst>
            <pc:docMk/>
            <pc:sldMk cId="3215806914" sldId="283"/>
            <ac:picMk id="3" creationId="{505850C4-C644-6ED8-C032-C3F5C5FE9E50}"/>
          </ac:picMkLst>
        </pc:picChg>
        <pc:picChg chg="mod">
          <ac:chgData name="Mac Griffith" userId="74ba5487-4706-474e-b468-769dd39f5f47" providerId="ADAL" clId="{D7470F2A-C527-45E5-96F9-7A140732928D}" dt="2024-05-22T01:36:10.097" v="1019" actId="1076"/>
          <ac:picMkLst>
            <pc:docMk/>
            <pc:sldMk cId="3215806914" sldId="283"/>
            <ac:picMk id="12" creationId="{3AF7EF5F-3014-71EA-6D43-ED8385456302}"/>
          </ac:picMkLst>
        </pc:picChg>
      </pc:sldChg>
      <pc:sldChg chg="addSp delSp modSp add mod ord">
        <pc:chgData name="Mac Griffith" userId="74ba5487-4706-474e-b468-769dd39f5f47" providerId="ADAL" clId="{D7470F2A-C527-45E5-96F9-7A140732928D}" dt="2024-05-22T01:54:32.043" v="1819" actId="20578"/>
        <pc:sldMkLst>
          <pc:docMk/>
          <pc:sldMk cId="3560803928" sldId="284"/>
        </pc:sldMkLst>
        <pc:spChg chg="mod">
          <ac:chgData name="Mac Griffith" userId="74ba5487-4706-474e-b468-769dd39f5f47" providerId="ADAL" clId="{D7470F2A-C527-45E5-96F9-7A140732928D}" dt="2024-05-22T01:49:29.130" v="1735" actId="1076"/>
          <ac:spMkLst>
            <pc:docMk/>
            <pc:sldMk cId="3560803928" sldId="284"/>
            <ac:spMk id="4" creationId="{737B84DA-4BCF-FC69-CF28-DFA610437049}"/>
          </ac:spMkLst>
        </pc:spChg>
        <pc:graphicFrameChg chg="mod modGraphic">
          <ac:chgData name="Mac Griffith" userId="74ba5487-4706-474e-b468-769dd39f5f47" providerId="ADAL" clId="{D7470F2A-C527-45E5-96F9-7A140732928D}" dt="2024-05-22T01:52:28.643" v="1808" actId="1076"/>
          <ac:graphicFrameMkLst>
            <pc:docMk/>
            <pc:sldMk cId="3560803928" sldId="284"/>
            <ac:graphicFrameMk id="3" creationId="{39E113AB-F637-7C39-5927-BC6ACDE36582}"/>
          </ac:graphicFrameMkLst>
        </pc:graphicFrameChg>
        <pc:picChg chg="del">
          <ac:chgData name="Mac Griffith" userId="74ba5487-4706-474e-b468-769dd39f5f47" providerId="ADAL" clId="{D7470F2A-C527-45E5-96F9-7A140732928D}" dt="2024-05-22T01:47:06.566" v="1682" actId="478"/>
          <ac:picMkLst>
            <pc:docMk/>
            <pc:sldMk cId="3560803928" sldId="284"/>
            <ac:picMk id="5" creationId="{65B0AD9E-73F8-577C-0E41-FD413800C517}"/>
          </ac:picMkLst>
        </pc:picChg>
        <pc:picChg chg="add mod">
          <ac:chgData name="Mac Griffith" userId="74ba5487-4706-474e-b468-769dd39f5f47" providerId="ADAL" clId="{D7470F2A-C527-45E5-96F9-7A140732928D}" dt="2024-05-22T01:47:06.910" v="1683"/>
          <ac:picMkLst>
            <pc:docMk/>
            <pc:sldMk cId="3560803928" sldId="284"/>
            <ac:picMk id="7" creationId="{B57FC586-8BF8-2A2D-81AA-2DD5BAC539AB}"/>
          </ac:picMkLst>
        </pc:picChg>
      </pc:sldChg>
      <pc:sldChg chg="modSp add mod ord">
        <pc:chgData name="Mac Griffith" userId="74ba5487-4706-474e-b468-769dd39f5f47" providerId="ADAL" clId="{D7470F2A-C527-45E5-96F9-7A140732928D}" dt="2024-05-22T02:01:16.836" v="1883" actId="6549"/>
        <pc:sldMkLst>
          <pc:docMk/>
          <pc:sldMk cId="939232541" sldId="285"/>
        </pc:sldMkLst>
        <pc:spChg chg="mod">
          <ac:chgData name="Mac Griffith" userId="74ba5487-4706-474e-b468-769dd39f5f47" providerId="ADAL" clId="{D7470F2A-C527-45E5-96F9-7A140732928D}" dt="2024-05-22T01:47:13.044" v="1684" actId="313"/>
          <ac:spMkLst>
            <pc:docMk/>
            <pc:sldMk cId="939232541" sldId="285"/>
            <ac:spMk id="2" creationId="{9A719DC7-5FDD-7FC2-CBD3-FC2ACCDE34E3}"/>
          </ac:spMkLst>
        </pc:spChg>
        <pc:spChg chg="mod">
          <ac:chgData name="Mac Griffith" userId="74ba5487-4706-474e-b468-769dd39f5f47" providerId="ADAL" clId="{D7470F2A-C527-45E5-96F9-7A140732928D}" dt="2024-05-22T02:01:16.836" v="1883" actId="6549"/>
          <ac:spMkLst>
            <pc:docMk/>
            <pc:sldMk cId="939232541" sldId="285"/>
            <ac:spMk id="8" creationId="{A4BEC8F0-8FA2-E211-33AF-EE40CDD503E3}"/>
          </ac:spMkLst>
        </pc:spChg>
      </pc:sldChg>
      <pc:sldChg chg="add del">
        <pc:chgData name="Mac Griffith" userId="74ba5487-4706-474e-b468-769dd39f5f47" providerId="ADAL" clId="{D7470F2A-C527-45E5-96F9-7A140732928D}" dt="2024-05-22T01:47:36.141" v="1686" actId="47"/>
        <pc:sldMkLst>
          <pc:docMk/>
          <pc:sldMk cId="1401158074" sldId="286"/>
        </pc:sldMkLst>
      </pc:sldChg>
      <pc:sldChg chg="addSp delSp modSp add mod ord">
        <pc:chgData name="Mac Griffith" userId="74ba5487-4706-474e-b468-769dd39f5f47" providerId="ADAL" clId="{D7470F2A-C527-45E5-96F9-7A140732928D}" dt="2024-05-22T01:59:51.156" v="1849"/>
        <pc:sldMkLst>
          <pc:docMk/>
          <pc:sldMk cId="132486863" sldId="287"/>
        </pc:sldMkLst>
        <pc:spChg chg="del">
          <ac:chgData name="Mac Griffith" userId="74ba5487-4706-474e-b468-769dd39f5f47" providerId="ADAL" clId="{D7470F2A-C527-45E5-96F9-7A140732928D}" dt="2024-05-22T01:48:47.418" v="1695" actId="478"/>
          <ac:spMkLst>
            <pc:docMk/>
            <pc:sldMk cId="132486863" sldId="287"/>
            <ac:spMk id="2" creationId="{4DDA5181-3F72-C27D-ADAE-C012A40E6151}"/>
          </ac:spMkLst>
        </pc:spChg>
        <pc:picChg chg="add mod">
          <ac:chgData name="Mac Griffith" userId="74ba5487-4706-474e-b468-769dd39f5f47" providerId="ADAL" clId="{D7470F2A-C527-45E5-96F9-7A140732928D}" dt="2024-05-22T01:59:51.156" v="1849"/>
          <ac:picMkLst>
            <pc:docMk/>
            <pc:sldMk cId="132486863" sldId="287"/>
            <ac:picMk id="4" creationId="{E26DFAF8-740D-4562-3133-7F33550F32A9}"/>
          </ac:picMkLst>
        </pc:picChg>
      </pc:sldChg>
      <pc:sldChg chg="add del">
        <pc:chgData name="Mac Griffith" userId="74ba5487-4706-474e-b468-769dd39f5f47" providerId="ADAL" clId="{D7470F2A-C527-45E5-96F9-7A140732928D}" dt="2024-05-22T01:47:43.408" v="1688" actId="47"/>
        <pc:sldMkLst>
          <pc:docMk/>
          <pc:sldMk cId="129333507" sldId="288"/>
        </pc:sldMkLst>
      </pc:sldChg>
      <pc:sldChg chg="add del">
        <pc:chgData name="Mac Griffith" userId="74ba5487-4706-474e-b468-769dd39f5f47" providerId="ADAL" clId="{D7470F2A-C527-45E5-96F9-7A140732928D}" dt="2024-05-22T01:47:51.467" v="1692" actId="47"/>
        <pc:sldMkLst>
          <pc:docMk/>
          <pc:sldMk cId="2352724900" sldId="289"/>
        </pc:sldMkLst>
      </pc:sldChg>
      <pc:sldChg chg="add del">
        <pc:chgData name="Mac Griffith" userId="74ba5487-4706-474e-b468-769dd39f5f47" providerId="ADAL" clId="{D7470F2A-C527-45E5-96F9-7A140732928D}" dt="2024-05-22T01:48:03.489" v="1694" actId="47"/>
        <pc:sldMkLst>
          <pc:docMk/>
          <pc:sldMk cId="735794075" sldId="290"/>
        </pc:sldMkLst>
      </pc:sldChg>
      <pc:sldChg chg="modSp add del mod ord">
        <pc:chgData name="Mac Griffith" userId="74ba5487-4706-474e-b468-769dd39f5f47" providerId="ADAL" clId="{D7470F2A-C527-45E5-96F9-7A140732928D}" dt="2024-05-22T01:54:36.684" v="1822"/>
        <pc:sldMkLst>
          <pc:docMk/>
          <pc:sldMk cId="209424936" sldId="291"/>
        </pc:sldMkLst>
        <pc:spChg chg="mod">
          <ac:chgData name="Mac Griffith" userId="74ba5487-4706-474e-b468-769dd39f5f47" providerId="ADAL" clId="{D7470F2A-C527-45E5-96F9-7A140732928D}" dt="2024-05-22T01:45:12.319" v="1559" actId="20577"/>
          <ac:spMkLst>
            <pc:docMk/>
            <pc:sldMk cId="209424936" sldId="291"/>
            <ac:spMk id="8" creationId="{B85CCED1-EB24-9B7E-F1D5-75519F87EA72}"/>
          </ac:spMkLst>
        </pc:spChg>
      </pc:sldChg>
      <pc:sldChg chg="addSp delSp modSp add mod">
        <pc:chgData name="Mac Griffith" userId="74ba5487-4706-474e-b468-769dd39f5f47" providerId="ADAL" clId="{D7470F2A-C527-45E5-96F9-7A140732928D}" dt="2024-05-22T02:06:53.952" v="1979"/>
        <pc:sldMkLst>
          <pc:docMk/>
          <pc:sldMk cId="608236165" sldId="292"/>
        </pc:sldMkLst>
        <pc:spChg chg="del mod">
          <ac:chgData name="Mac Griffith" userId="74ba5487-4706-474e-b468-769dd39f5f47" providerId="ADAL" clId="{D7470F2A-C527-45E5-96F9-7A140732928D}" dt="2024-05-22T02:01:24.395" v="1885" actId="478"/>
          <ac:spMkLst>
            <pc:docMk/>
            <pc:sldMk cId="608236165" sldId="292"/>
            <ac:spMk id="2" creationId="{E7D3CBE0-D0BA-FAAB-4B71-E7B8BB034955}"/>
          </ac:spMkLst>
        </pc:spChg>
        <pc:spChg chg="mod">
          <ac:chgData name="Mac Griffith" userId="74ba5487-4706-474e-b468-769dd39f5f47" providerId="ADAL" clId="{D7470F2A-C527-45E5-96F9-7A140732928D}" dt="2024-05-22T02:01:30.534" v="1904" actId="20577"/>
          <ac:spMkLst>
            <pc:docMk/>
            <pc:sldMk cId="608236165" sldId="292"/>
            <ac:spMk id="8" creationId="{E3A69F82-EDC8-F08C-E973-FFA5B2FE3967}"/>
          </ac:spMkLst>
        </pc:spChg>
        <pc:spChg chg="add mod">
          <ac:chgData name="Mac Griffith" userId="74ba5487-4706-474e-b468-769dd39f5f47" providerId="ADAL" clId="{D7470F2A-C527-45E5-96F9-7A140732928D}" dt="2024-05-22T02:06:38.860" v="1977"/>
          <ac:spMkLst>
            <pc:docMk/>
            <pc:sldMk cId="608236165" sldId="292"/>
            <ac:spMk id="13" creationId="{D431AE38-AD79-D611-E3C0-A8585B0204F1}"/>
          </ac:spMkLst>
        </pc:spChg>
        <pc:spChg chg="add mod">
          <ac:chgData name="Mac Griffith" userId="74ba5487-4706-474e-b468-769dd39f5f47" providerId="ADAL" clId="{D7470F2A-C527-45E5-96F9-7A140732928D}" dt="2024-05-22T02:06:53.952" v="1979"/>
          <ac:spMkLst>
            <pc:docMk/>
            <pc:sldMk cId="608236165" sldId="292"/>
            <ac:spMk id="14" creationId="{BE4A94C7-869A-3FDB-74E3-71C1FE78852E}"/>
          </ac:spMkLst>
        </pc:spChg>
        <pc:spChg chg="add mod">
          <ac:chgData name="Mac Griffith" userId="74ba5487-4706-474e-b468-769dd39f5f47" providerId="ADAL" clId="{D7470F2A-C527-45E5-96F9-7A140732928D}" dt="2024-05-22T02:06:21.917" v="1975"/>
          <ac:spMkLst>
            <pc:docMk/>
            <pc:sldMk cId="608236165" sldId="292"/>
            <ac:spMk id="15" creationId="{F5A188B3-7F70-69C8-2E66-31A7ABB62269}"/>
          </ac:spMkLst>
        </pc:spChg>
        <pc:picChg chg="add mod">
          <ac:chgData name="Mac Griffith" userId="74ba5487-4706-474e-b468-769dd39f5f47" providerId="ADAL" clId="{D7470F2A-C527-45E5-96F9-7A140732928D}" dt="2024-05-22T02:06:33.626" v="1976"/>
          <ac:picMkLst>
            <pc:docMk/>
            <pc:sldMk cId="608236165" sldId="292"/>
            <ac:picMk id="4" creationId="{F59B0C14-6D89-E7CB-870A-D0075EB3EE32}"/>
          </ac:picMkLst>
        </pc:picChg>
        <pc:picChg chg="add mod">
          <ac:chgData name="Mac Griffith" userId="74ba5487-4706-474e-b468-769dd39f5f47" providerId="ADAL" clId="{D7470F2A-C527-45E5-96F9-7A140732928D}" dt="2024-05-22T02:06:48.423" v="1978"/>
          <ac:picMkLst>
            <pc:docMk/>
            <pc:sldMk cId="608236165" sldId="292"/>
            <ac:picMk id="9" creationId="{3982D508-E8C9-ADBC-F671-CF2E18639962}"/>
          </ac:picMkLst>
        </pc:picChg>
        <pc:picChg chg="add mod">
          <ac:chgData name="Mac Griffith" userId="74ba5487-4706-474e-b468-769dd39f5f47" providerId="ADAL" clId="{D7470F2A-C527-45E5-96F9-7A140732928D}" dt="2024-05-22T02:06:15.454" v="1974"/>
          <ac:picMkLst>
            <pc:docMk/>
            <pc:sldMk cId="608236165" sldId="292"/>
            <ac:picMk id="11" creationId="{78B7ACA3-AC19-10F0-0CE4-68CCC1204076}"/>
          </ac:picMkLst>
        </pc:picChg>
      </pc:sldChg>
      <pc:sldChg chg="add del">
        <pc:chgData name="Mac Griffith" userId="74ba5487-4706-474e-b468-769dd39f5f47" providerId="ADAL" clId="{D7470F2A-C527-45E5-96F9-7A140732928D}" dt="2024-05-22T01:54:10.246" v="1815" actId="47"/>
        <pc:sldMkLst>
          <pc:docMk/>
          <pc:sldMk cId="4269637163" sldId="292"/>
        </pc:sldMkLst>
      </pc:sldChg>
      <pc:sldChg chg="add">
        <pc:chgData name="Mac Griffith" userId="74ba5487-4706-474e-b468-769dd39f5f47" providerId="ADAL" clId="{D7470F2A-C527-45E5-96F9-7A140732928D}" dt="2024-05-23T00:06:32.234" v="1985" actId="2890"/>
        <pc:sldMkLst>
          <pc:docMk/>
          <pc:sldMk cId="3091297680" sldId="293"/>
        </pc:sldMkLst>
      </pc:sldChg>
    </pc:docChg>
  </pc:docChgLst>
  <pc:docChgLst>
    <pc:chgData name="Mac Griffith" userId="74ba5487-4706-474e-b468-769dd39f5f47" providerId="ADAL" clId="{6F698325-7E02-4975-8138-BB82032734C3}"/>
    <pc:docChg chg="modSld">
      <pc:chgData name="Mac Griffith" userId="74ba5487-4706-474e-b468-769dd39f5f47" providerId="ADAL" clId="{6F698325-7E02-4975-8138-BB82032734C3}" dt="2023-05-31T19:34:16.142" v="11" actId="20577"/>
      <pc:docMkLst>
        <pc:docMk/>
      </pc:docMkLst>
      <pc:sldChg chg="modSp mod">
        <pc:chgData name="Mac Griffith" userId="74ba5487-4706-474e-b468-769dd39f5f47" providerId="ADAL" clId="{6F698325-7E02-4975-8138-BB82032734C3}" dt="2023-05-31T19:34:06.268" v="7" actId="20577"/>
        <pc:sldMkLst>
          <pc:docMk/>
          <pc:sldMk cId="2898340554" sldId="256"/>
        </pc:sldMkLst>
        <pc:spChg chg="mod">
          <ac:chgData name="Mac Griffith" userId="74ba5487-4706-474e-b468-769dd39f5f47" providerId="ADAL" clId="{6F698325-7E02-4975-8138-BB82032734C3}" dt="2023-05-31T19:34:06.268" v="7" actId="20577"/>
          <ac:spMkLst>
            <pc:docMk/>
            <pc:sldMk cId="2898340554" sldId="256"/>
            <ac:spMk id="8" creationId="{A4BEC8F0-8FA2-E211-33AF-EE40CDD503E3}"/>
          </ac:spMkLst>
        </pc:spChg>
      </pc:sldChg>
      <pc:sldChg chg="modSp mod">
        <pc:chgData name="Mac Griffith" userId="74ba5487-4706-474e-b468-769dd39f5f47" providerId="ADAL" clId="{6F698325-7E02-4975-8138-BB82032734C3}" dt="2023-05-31T19:34:16.142" v="11" actId="20577"/>
        <pc:sldMkLst>
          <pc:docMk/>
          <pc:sldMk cId="2603083232" sldId="268"/>
        </pc:sldMkLst>
        <pc:spChg chg="mod">
          <ac:chgData name="Mac Griffith" userId="74ba5487-4706-474e-b468-769dd39f5f47" providerId="ADAL" clId="{6F698325-7E02-4975-8138-BB82032734C3}" dt="2023-05-31T19:34:16.142" v="11" actId="20577"/>
          <ac:spMkLst>
            <pc:docMk/>
            <pc:sldMk cId="2603083232" sldId="268"/>
            <ac:spMk id="8" creationId="{A4BEC8F0-8FA2-E211-33AF-EE40CDD503E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F6178-80B6-60E2-231A-5837C721E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9AFB30-CE57-21B0-D1B2-7E31AB3629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CC677-5E74-DF54-D246-60BF9E375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EA34D-D55F-4CB3-B432-A8FCAD1D49D6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6B1DE-255E-9676-1CC4-1E58F521C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1A727-56B0-689F-0E33-281923712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78AA1-3CC5-4FB2-B422-BC2BD9F1C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20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50C0C-D7BA-3C78-CB20-868DAEE1E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2E0115-3283-5A30-A3F3-F5F65E8EC3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F5F1A-D94E-22AB-5F9A-901D4EBF8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EA34D-D55F-4CB3-B432-A8FCAD1D49D6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20AE97-48E3-DCBD-8BEF-B3A01D442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8E049-ED63-F24D-5BCE-FD436DFDB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78AA1-3CC5-4FB2-B422-BC2BD9F1C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628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371E58-6DF7-85D6-B7E4-BF0E5D520B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6F5B7A-969E-A738-D0EE-04143D47AB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98D85E-4089-D3DE-B758-CC74EF531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EA34D-D55F-4CB3-B432-A8FCAD1D49D6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5A328-9783-9913-DD27-334A2365D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D700E5-3EAE-C393-755D-E403A1012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78AA1-3CC5-4FB2-B422-BC2BD9F1C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37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1B9E4-C3B8-DABB-87D1-DA59BE198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F014F-45DB-B77D-D72F-03CFE8D27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43640-DB92-61C6-2B0E-8EC48B929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EA34D-D55F-4CB3-B432-A8FCAD1D49D6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8BABE1-9BE1-96EA-D957-FC8785717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A253D-26DA-B363-0614-D82519486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78AA1-3CC5-4FB2-B422-BC2BD9F1C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983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AB3EC-64E9-24EA-899E-05384FFBF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20A0A8-590A-ADD1-9597-FEB8989AF9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990F4-2360-F5C4-25D3-99EFAB48A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EA34D-D55F-4CB3-B432-A8FCAD1D49D6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8E636B-2DBC-D28F-6482-69A0A7E7B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FB04C2-2D64-079C-6AC1-97BCC1227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78AA1-3CC5-4FB2-B422-BC2BD9F1C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672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2E94B-6BA9-38EA-F6D4-9AA13EAF1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4BE47-7492-9A79-B4FE-053404382A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B675F4-AECC-4CCB-4D5E-D5941B05D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53C071-595B-4549-0513-7EF77DB59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EA34D-D55F-4CB3-B432-A8FCAD1D49D6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A0B09A-CC12-BD41-B6AC-9E02BEAAC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737CC2-01E8-46A3-818A-ADAB94418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78AA1-3CC5-4FB2-B422-BC2BD9F1C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67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47F87-6F55-187F-62DC-1479BFAF6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2A26EB-43F7-A974-E759-DFEA96776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1E80C1-E27A-4C27-8B19-6FC9526136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40293C-8A56-600F-B73C-2BE3E55915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0CD10C-E4E5-2C0D-0EFB-942FDD8F7E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2AA4D7-27C6-D687-69CB-E7D5733EC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EA34D-D55F-4CB3-B432-A8FCAD1D49D6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EBDD20-0BB4-DEDD-1806-6FE39FF5F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AA785C-16BA-3E06-B8F9-8FAE7C818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78AA1-3CC5-4FB2-B422-BC2BD9F1C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777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C511D-B5B7-EA08-C87A-DC635C8FB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DECAD9-0190-9B7F-9E8A-D8F2B71DF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EA34D-D55F-4CB3-B432-A8FCAD1D49D6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A0BCF7-EBB5-F26C-B756-489749C35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0F6940-6031-8AA4-6BDF-93D226779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78AA1-3CC5-4FB2-B422-BC2BD9F1C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164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2AA31D-AFF4-4A0B-18FE-8AB1A6DD8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EA34D-D55F-4CB3-B432-A8FCAD1D49D6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7F2744-C525-AF27-7C59-D41F96CE6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B1059C-44FB-78C3-C956-CBD4FE87E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78AA1-3CC5-4FB2-B422-BC2BD9F1C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06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62C65-BC96-427A-B406-DB00BC576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CD1CE-77F0-E646-BE0C-DB05494F3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AF885B-AF7E-EB68-C2EF-A78DF6A027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F35903-C489-34C5-2A2F-DC9554226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EA34D-D55F-4CB3-B432-A8FCAD1D49D6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4AE678-B102-2497-3F48-5EB27BBF2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E52752-3D5D-E72C-55E6-47D686A01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78AA1-3CC5-4FB2-B422-BC2BD9F1C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27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6319A-2755-72FE-70A4-588B69ABE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8D8B9F-1B2B-1119-A95C-117C89F022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9B7997-93A4-239F-1477-6A9AA5FF49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AD53A4-FA35-9E8C-3076-5891F56FE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EA34D-D55F-4CB3-B432-A8FCAD1D49D6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EA6422-45D9-7FFC-2436-B28A6F51C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D99D65-7C5C-3ABD-2313-574742408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78AA1-3CC5-4FB2-B422-BC2BD9F1C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188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56CC52-3BF0-05A7-5275-A31273D19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3EA521-6DE3-6C70-3E68-8AB91FFBCA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34264-1247-7E90-FC7C-1D01DCC3EC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EA34D-D55F-4CB3-B432-A8FCAD1D49D6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9CDEB-4D07-27FF-0B5E-1659A7A6B9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1B26BE-6416-5483-BF54-60F3910974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78AA1-3CC5-4FB2-B422-BC2BD9F1C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773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scoutingevent.com/083-summercamp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coutingevent.com/Download/083121766/OR/Summer_Camp_Program_Guide_2024.pdf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coutingevent.com/Download/083121766/OR/Summer_Camp_Program_Guide_2024.pdf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coutingevent.com/Download/083118041/OR/Summer_Camp_Provisional_Troop_Time_Schedule_2024.pdf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coutingevent.com/Download/083133542/OR/Poseidon_Games_Guide_2024.pdf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coutingevent.com/Download/083133542/OR/Poseidon_Games_Guide_2024.pdf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coutingevent.com/Download/083133542/OR/Poseidon_Games_Guide_2024.pdf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scoutingevent.com/Download/083133542/OR/Poseidon_Games_Guide_2024.pdf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scoutingevent.com/083-summercamp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hyperlink" Target="https://scoutingevent.com/Download/083118042/OR/Summer_Camp_Provisional_Parent_Guidelines_2024.pdf" TargetMode="External"/><Relationship Id="rId7" Type="http://schemas.openxmlformats.org/officeDocument/2006/relationships/hyperlink" Target="https://scoutingevent.com/Download/083118040/OR/Summer_Camp_Provisional_FAQs_2024.pdf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hyperlink" Target="https://scoutingevent.com/Download/083118043/OR/Summer_Camp_Provisional_Scout_Guidelines_2024.pdf" TargetMode="Externa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scoutingevent.com/083-summercamp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scoutingevent.com/083-summercamp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scoutingevent.com/083-summercamp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hyperlink" Target="https://scoutingevent.com/Download/083133542/OR/Poseidon_Games_Guide_2024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coutingevent.com/Download/083129646/OR/Summer_Camp_Program_Exp_Info_2024.pdf" TargetMode="External"/><Relationship Id="rId5" Type="http://schemas.openxmlformats.org/officeDocument/2006/relationships/image" Target="../media/image1.jpg"/><Relationship Id="rId4" Type="http://schemas.openxmlformats.org/officeDocument/2006/relationships/hyperlink" Target="https://scoutingevent.com/083-summerca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scoutingevent.com/Download/083121766/OR/Summer_Camp_Program_Guide_2024.pdf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hyperlink" Target="https://scoutingevent.com/083-summerca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scoutingevent.com/Download/083121766/OR/Summer_Camp_Program_Guide_2024.pdf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hyperlink" Target="https://scoutingevent.com/083-summerca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1.png"/><Relationship Id="rId2" Type="http://schemas.openxmlformats.org/officeDocument/2006/relationships/hyperlink" Target="https://scoutingevent.com/083-summercamp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scoutingevent.com/Download/083121766/OR/Summer_Camp_Program_Guide_2024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32E017C-7746-F92B-5B85-49A337423188}"/>
              </a:ext>
            </a:extLst>
          </p:cNvPr>
          <p:cNvSpPr txBox="1"/>
          <p:nvPr/>
        </p:nvSpPr>
        <p:spPr>
          <a:xfrm>
            <a:off x="-318782" y="0"/>
            <a:ext cx="12510782" cy="707191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BEC8F0-8FA2-E211-33AF-EE40CDD503E3}"/>
              </a:ext>
            </a:extLst>
          </p:cNvPr>
          <p:cNvSpPr txBox="1"/>
          <p:nvPr/>
        </p:nvSpPr>
        <p:spPr>
          <a:xfrm>
            <a:off x="3657600" y="533668"/>
            <a:ext cx="776820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inion Pro" panose="02040503050306090203" pitchFamily="18" charset="0"/>
              </a:rPr>
              <a:t>SUMMER CAMP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Minion Pro" panose="02040503050306090203" pitchFamily="18" charset="0"/>
              </a:rPr>
              <a:t>Thank you for joining us we will </a:t>
            </a:r>
            <a:r>
              <a:rPr lang="en-US" sz="6600" b="1" dirty="0">
                <a:solidFill>
                  <a:schemeClr val="bg1"/>
                </a:solidFill>
                <a:latin typeface="Minion Pro" panose="02040503050306090203" pitchFamily="18" charset="0"/>
              </a:rPr>
              <a:t>begin shortly!</a:t>
            </a:r>
          </a:p>
          <a:p>
            <a:pPr algn="ctr"/>
            <a:endParaRPr lang="en-US" sz="3200" b="1" i="0" dirty="0">
              <a:solidFill>
                <a:schemeClr val="bg1"/>
              </a:solidFill>
              <a:effectLst/>
              <a:latin typeface="Minion Pro" panose="02040503050306090203" pitchFamily="18" charset="0"/>
            </a:endParaRPr>
          </a:p>
          <a:p>
            <a:pPr algn="ctr"/>
            <a:r>
              <a:rPr lang="en-US" sz="3200" b="1" i="0" dirty="0">
                <a:solidFill>
                  <a:schemeClr val="bg1"/>
                </a:solidFill>
                <a:effectLst/>
                <a:latin typeface="Minion Pro" panose="02040503050306090203" pitchFamily="18" charset="0"/>
              </a:rPr>
              <a:t>Please place in chat:</a:t>
            </a:r>
          </a:p>
          <a:p>
            <a:pPr algn="ctr"/>
            <a:r>
              <a:rPr lang="en-US" sz="3200" b="1" i="0" dirty="0">
                <a:solidFill>
                  <a:schemeClr val="bg1"/>
                </a:solidFill>
                <a:effectLst/>
                <a:latin typeface="Minion Pro" panose="02040503050306090203" pitchFamily="18" charset="0"/>
              </a:rPr>
              <a:t>Your</a:t>
            </a:r>
            <a:r>
              <a:rPr lang="en-US" sz="3200" b="1" dirty="0">
                <a:solidFill>
                  <a:schemeClr val="bg1"/>
                </a:solidFill>
                <a:latin typeface="Minion Pro" panose="02040503050306090203" pitchFamily="18" charset="0"/>
              </a:rPr>
              <a:t> Name, City, Week </a:t>
            </a:r>
            <a:r>
              <a:rPr lang="en-US" sz="3600" b="1" dirty="0">
                <a:solidFill>
                  <a:schemeClr val="bg1"/>
                </a:solidFill>
                <a:latin typeface="Minion Pro" panose="02040503050306090203" pitchFamily="18" charset="0"/>
              </a:rPr>
              <a:t>Attending</a:t>
            </a:r>
            <a:endParaRPr lang="en-US" sz="3600" b="1" i="0" dirty="0">
              <a:solidFill>
                <a:schemeClr val="bg1"/>
              </a:solidFill>
              <a:effectLst/>
              <a:latin typeface="Minion Pro" panose="02040503050306090203" pitchFamily="18" charset="0"/>
            </a:endParaRPr>
          </a:p>
          <a:p>
            <a:endParaRPr lang="en-US" dirty="0"/>
          </a:p>
        </p:txBody>
      </p:sp>
      <p:pic>
        <p:nvPicPr>
          <p:cNvPr id="3" name="Picture 2" descr="A blue t-shirt with a blue background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A8EAADD0-D32B-AF3E-EAB4-FDAC86F8D1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037"/>
            <a:ext cx="362585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340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297A18-93B7-9746-E276-91C0663B9C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9407755-6514-7983-E194-52E563833A98}"/>
              </a:ext>
            </a:extLst>
          </p:cNvPr>
          <p:cNvSpPr txBox="1"/>
          <p:nvPr/>
        </p:nvSpPr>
        <p:spPr>
          <a:xfrm>
            <a:off x="-318782" y="0"/>
            <a:ext cx="12510782" cy="707191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510AA8-22DD-7F8D-FF21-ED0C2990C112}"/>
              </a:ext>
            </a:extLst>
          </p:cNvPr>
          <p:cNvSpPr txBox="1"/>
          <p:nvPr/>
        </p:nvSpPr>
        <p:spPr>
          <a:xfrm>
            <a:off x="2211897" y="393958"/>
            <a:ext cx="77682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>
                <a:solidFill>
                  <a:schemeClr val="bg1"/>
                </a:solidFill>
                <a:latin typeface="Minion Pro" panose="02040503050306090203" pitchFamily="18" charset="0"/>
              </a:rPr>
              <a:t>Troop Times</a:t>
            </a:r>
            <a:endParaRPr lang="en-US" sz="4800" b="1" i="0" u="sng" dirty="0">
              <a:solidFill>
                <a:schemeClr val="bg1"/>
              </a:solidFill>
              <a:effectLst/>
              <a:latin typeface="Minion Pro" panose="02040503050306090203" pitchFamily="18" charset="0"/>
            </a:endParaRPr>
          </a:p>
          <a:p>
            <a:endParaRPr lang="en-US" dirty="0"/>
          </a:p>
        </p:txBody>
      </p:sp>
      <p:pic>
        <p:nvPicPr>
          <p:cNvPr id="2" name="Picture 1" descr="A blue t-shirt with a blue background&#10;&#10;Description automatically generated">
            <a:extLst>
              <a:ext uri="{FF2B5EF4-FFF2-40B4-BE49-F238E27FC236}">
                <a16:creationId xmlns:a16="http://schemas.microsoft.com/office/drawing/2014/main" id="{DBF0E8B2-6C88-2174-7ACF-917AF92F21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63" y="259618"/>
            <a:ext cx="1970240" cy="2215226"/>
          </a:xfrm>
          <a:prstGeom prst="rect">
            <a:avLst/>
          </a:prstGeom>
        </p:spPr>
      </p:pic>
      <p:pic>
        <p:nvPicPr>
          <p:cNvPr id="12" name="Picture 11">
            <a:hlinkClick r:id="rId3"/>
            <a:extLst>
              <a:ext uri="{FF2B5EF4-FFF2-40B4-BE49-F238E27FC236}">
                <a16:creationId xmlns:a16="http://schemas.microsoft.com/office/drawing/2014/main" id="{912F71E9-7F3C-6FE1-23B9-31DB6FF59E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3472" y="2474844"/>
            <a:ext cx="7924800" cy="2686050"/>
          </a:xfrm>
          <a:prstGeom prst="rect">
            <a:avLst/>
          </a:prstGeom>
        </p:spPr>
      </p:pic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830591F3-1B58-B5C6-8D7C-DDFCD65954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472" y="5391150"/>
            <a:ext cx="7953375" cy="14668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EAAC22-290B-4D34-11C7-4D3B35CBA0FE}"/>
              </a:ext>
            </a:extLst>
          </p:cNvPr>
          <p:cNvSpPr txBox="1"/>
          <p:nvPr/>
        </p:nvSpPr>
        <p:spPr>
          <a:xfrm>
            <a:off x="-279026" y="2732091"/>
            <a:ext cx="4194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ECOLOGY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1F61D3-E412-3D66-D2A0-741572F4ABA6}"/>
              </a:ext>
            </a:extLst>
          </p:cNvPr>
          <p:cNvSpPr txBox="1"/>
          <p:nvPr/>
        </p:nvSpPr>
        <p:spPr>
          <a:xfrm>
            <a:off x="-344555" y="5364472"/>
            <a:ext cx="4545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HOBBIES/SKILLS/STEM</a:t>
            </a:r>
          </a:p>
        </p:txBody>
      </p:sp>
    </p:spTree>
    <p:extLst>
      <p:ext uri="{BB962C8B-B14F-4D97-AF65-F5344CB8AC3E}">
        <p14:creationId xmlns:p14="http://schemas.microsoft.com/office/powerpoint/2010/main" val="1264593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04B550-4E34-10AA-501F-5AA9D866C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00D7C1B-6C0F-2511-F28D-6F8931932321}"/>
              </a:ext>
            </a:extLst>
          </p:cNvPr>
          <p:cNvSpPr txBox="1"/>
          <p:nvPr/>
        </p:nvSpPr>
        <p:spPr>
          <a:xfrm>
            <a:off x="-318782" y="0"/>
            <a:ext cx="12510782" cy="707191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6F9B93-1537-B981-AC7B-D6A15DA2FB5D}"/>
              </a:ext>
            </a:extLst>
          </p:cNvPr>
          <p:cNvSpPr txBox="1"/>
          <p:nvPr/>
        </p:nvSpPr>
        <p:spPr>
          <a:xfrm>
            <a:off x="2211897" y="393958"/>
            <a:ext cx="77682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>
                <a:solidFill>
                  <a:schemeClr val="bg1"/>
                </a:solidFill>
                <a:latin typeface="Minion Pro" panose="02040503050306090203" pitchFamily="18" charset="0"/>
              </a:rPr>
              <a:t>Troop Times</a:t>
            </a:r>
            <a:endParaRPr lang="en-US" sz="4800" b="1" i="0" u="sng" dirty="0">
              <a:solidFill>
                <a:schemeClr val="bg1"/>
              </a:solidFill>
              <a:effectLst/>
              <a:latin typeface="Minion Pro" panose="02040503050306090203" pitchFamily="18" charset="0"/>
            </a:endParaRPr>
          </a:p>
          <a:p>
            <a:endParaRPr lang="en-US" dirty="0"/>
          </a:p>
        </p:txBody>
      </p:sp>
      <p:pic>
        <p:nvPicPr>
          <p:cNvPr id="2" name="Picture 1" descr="A blue t-shirt with a blue background&#10;&#10;Description automatically generated">
            <a:extLst>
              <a:ext uri="{FF2B5EF4-FFF2-40B4-BE49-F238E27FC236}">
                <a16:creationId xmlns:a16="http://schemas.microsoft.com/office/drawing/2014/main" id="{A84BD21E-24A4-4CD2-CE58-3E80E405FF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63" y="259618"/>
            <a:ext cx="1970240" cy="2215226"/>
          </a:xfrm>
          <a:prstGeom prst="rect">
            <a:avLst/>
          </a:prstGeom>
        </p:spPr>
      </p:pic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0EF32987-857F-15D4-D7CA-C3677FCE26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6663" y="3691331"/>
            <a:ext cx="7915275" cy="1447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903081F-0A43-0A5C-93CD-DE8A244527E1}"/>
              </a:ext>
            </a:extLst>
          </p:cNvPr>
          <p:cNvSpPr txBox="1"/>
          <p:nvPr/>
        </p:nvSpPr>
        <p:spPr>
          <a:xfrm>
            <a:off x="-198448" y="3691331"/>
            <a:ext cx="4194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NATIVE AMERICAN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23A246-EA1A-26BD-EB2B-FB1A98B5D455}"/>
              </a:ext>
            </a:extLst>
          </p:cNvPr>
          <p:cNvSpPr txBox="1"/>
          <p:nvPr/>
        </p:nvSpPr>
        <p:spPr>
          <a:xfrm>
            <a:off x="-198448" y="5347024"/>
            <a:ext cx="4194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AQUATICS</a:t>
            </a:r>
          </a:p>
        </p:txBody>
      </p:sp>
      <p:pic>
        <p:nvPicPr>
          <p:cNvPr id="15" name="Picture 14">
            <a:hlinkClick r:id="rId3"/>
            <a:extLst>
              <a:ext uri="{FF2B5EF4-FFF2-40B4-BE49-F238E27FC236}">
                <a16:creationId xmlns:a16="http://schemas.microsoft.com/office/drawing/2014/main" id="{14DD210C-2D76-FB2C-3E80-82523B96FD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7002" y="5257800"/>
            <a:ext cx="7934325" cy="1695450"/>
          </a:xfrm>
          <a:prstGeom prst="rect">
            <a:avLst/>
          </a:prstGeom>
        </p:spPr>
      </p:pic>
      <p:pic>
        <p:nvPicPr>
          <p:cNvPr id="16" name="Picture 15">
            <a:hlinkClick r:id="rId3"/>
            <a:extLst>
              <a:ext uri="{FF2B5EF4-FFF2-40B4-BE49-F238E27FC236}">
                <a16:creationId xmlns:a16="http://schemas.microsoft.com/office/drawing/2014/main" id="{AB6981B1-7190-D94D-7CCF-9263C63550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6663" y="1228725"/>
            <a:ext cx="7905750" cy="220027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3601800-0685-FD90-1E47-BAA794E72FEA}"/>
              </a:ext>
            </a:extLst>
          </p:cNvPr>
          <p:cNvSpPr txBox="1"/>
          <p:nvPr/>
        </p:nvSpPr>
        <p:spPr>
          <a:xfrm>
            <a:off x="-165712" y="2836759"/>
            <a:ext cx="4194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CAMP-WIDE</a:t>
            </a:r>
          </a:p>
        </p:txBody>
      </p:sp>
    </p:spTree>
    <p:extLst>
      <p:ext uri="{BB962C8B-B14F-4D97-AF65-F5344CB8AC3E}">
        <p14:creationId xmlns:p14="http://schemas.microsoft.com/office/powerpoint/2010/main" val="3600178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32E017C-7746-F92B-5B85-49A337423188}"/>
              </a:ext>
            </a:extLst>
          </p:cNvPr>
          <p:cNvSpPr txBox="1"/>
          <p:nvPr/>
        </p:nvSpPr>
        <p:spPr>
          <a:xfrm>
            <a:off x="-318782" y="0"/>
            <a:ext cx="12510782" cy="707191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A picture containing graphics, graphic design, logo, clipart&#10;&#10;Description automatically generated">
            <a:extLst>
              <a:ext uri="{FF2B5EF4-FFF2-40B4-BE49-F238E27FC236}">
                <a16:creationId xmlns:a16="http://schemas.microsoft.com/office/drawing/2014/main" id="{65B0AD9E-73F8-577C-0E41-FD413800C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2" y="86684"/>
            <a:ext cx="1722544" cy="17225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BEC8F0-8FA2-E211-33AF-EE40CDD503E3}"/>
              </a:ext>
            </a:extLst>
          </p:cNvPr>
          <p:cNvSpPr txBox="1"/>
          <p:nvPr/>
        </p:nvSpPr>
        <p:spPr>
          <a:xfrm>
            <a:off x="2211897" y="393958"/>
            <a:ext cx="77682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>
                <a:solidFill>
                  <a:schemeClr val="bg1"/>
                </a:solidFill>
                <a:latin typeface="Minion Pro" panose="02040503050306090203" pitchFamily="18" charset="0"/>
              </a:rPr>
              <a:t>Special Provo Troop Times</a:t>
            </a:r>
            <a:endParaRPr lang="en-US" sz="4800" b="1" i="0" u="sng" dirty="0">
              <a:solidFill>
                <a:schemeClr val="bg1"/>
              </a:solidFill>
              <a:effectLst/>
              <a:latin typeface="Minion Pro" panose="02040503050306090203" pitchFamily="18" charset="0"/>
            </a:endParaRPr>
          </a:p>
          <a:p>
            <a:endParaRPr lang="en-US" dirty="0"/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E26DFAF8-740D-4562-3133-7F33550F32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2479" y="2020957"/>
            <a:ext cx="7748260" cy="371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86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32E017C-7746-F92B-5B85-49A337423188}"/>
              </a:ext>
            </a:extLst>
          </p:cNvPr>
          <p:cNvSpPr txBox="1"/>
          <p:nvPr/>
        </p:nvSpPr>
        <p:spPr>
          <a:xfrm>
            <a:off x="-318782" y="0"/>
            <a:ext cx="12510782" cy="707191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BEC8F0-8FA2-E211-33AF-EE40CDD503E3}"/>
              </a:ext>
            </a:extLst>
          </p:cNvPr>
          <p:cNvSpPr txBox="1"/>
          <p:nvPr/>
        </p:nvSpPr>
        <p:spPr>
          <a:xfrm>
            <a:off x="2211897" y="393958"/>
            <a:ext cx="77682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u="sng" dirty="0">
                <a:solidFill>
                  <a:schemeClr val="bg1"/>
                </a:solidFill>
                <a:effectLst/>
                <a:latin typeface="Minion Pro" panose="02040503050306090203" pitchFamily="18" charset="0"/>
              </a:rPr>
              <a:t>THE </a:t>
            </a:r>
            <a:r>
              <a:rPr lang="en-US" sz="4800" b="1" u="sng" dirty="0">
                <a:solidFill>
                  <a:schemeClr val="bg1"/>
                </a:solidFill>
                <a:latin typeface="Minion Pro" panose="02040503050306090203" pitchFamily="18" charset="0"/>
              </a:rPr>
              <a:t>POSEISON GAMES</a:t>
            </a:r>
            <a:endParaRPr lang="en-US" sz="4800" b="1" i="0" u="sng" dirty="0">
              <a:solidFill>
                <a:schemeClr val="bg1"/>
              </a:solidFill>
              <a:effectLst/>
              <a:latin typeface="Minion Pro" panose="02040503050306090203" pitchFamily="18" charset="0"/>
            </a:endParaRPr>
          </a:p>
          <a:p>
            <a:endParaRPr lang="en-US" dirty="0"/>
          </a:p>
        </p:txBody>
      </p:sp>
      <p:pic>
        <p:nvPicPr>
          <p:cNvPr id="2" name="Picture 1" descr="A blue t-shirt with a blue background&#10;&#10;Description automatically generated">
            <a:extLst>
              <a:ext uri="{FF2B5EF4-FFF2-40B4-BE49-F238E27FC236}">
                <a16:creationId xmlns:a16="http://schemas.microsoft.com/office/drawing/2014/main" id="{8D66851E-7E79-AFD6-DE63-5B7DE8C4F8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63" y="259618"/>
            <a:ext cx="1970240" cy="2215226"/>
          </a:xfrm>
          <a:prstGeom prst="rect">
            <a:avLst/>
          </a:prstGeom>
        </p:spPr>
      </p:pic>
      <p:pic>
        <p:nvPicPr>
          <p:cNvPr id="7" name="Picture 6">
            <a:hlinkClick r:id="rId3"/>
            <a:extLst>
              <a:ext uri="{FF2B5EF4-FFF2-40B4-BE49-F238E27FC236}">
                <a16:creationId xmlns:a16="http://schemas.microsoft.com/office/drawing/2014/main" id="{99024CEB-A8B0-BB0A-5F7C-D4ECD00DDF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1278038"/>
            <a:ext cx="4267200" cy="566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227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D538A8-A670-C355-D189-34AF1DF8A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15F74C1-9FBF-1364-799E-A484D5B4249E}"/>
              </a:ext>
            </a:extLst>
          </p:cNvPr>
          <p:cNvSpPr txBox="1"/>
          <p:nvPr/>
        </p:nvSpPr>
        <p:spPr>
          <a:xfrm>
            <a:off x="-318782" y="0"/>
            <a:ext cx="12510782" cy="707191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F3DD2E-46CE-0D05-23E1-BD86D32F188C}"/>
              </a:ext>
            </a:extLst>
          </p:cNvPr>
          <p:cNvSpPr txBox="1"/>
          <p:nvPr/>
        </p:nvSpPr>
        <p:spPr>
          <a:xfrm>
            <a:off x="2211897" y="393958"/>
            <a:ext cx="77682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u="sng" dirty="0">
                <a:solidFill>
                  <a:schemeClr val="bg1"/>
                </a:solidFill>
                <a:effectLst/>
                <a:latin typeface="Minion Pro" panose="02040503050306090203" pitchFamily="18" charset="0"/>
              </a:rPr>
              <a:t>ATHENS &amp; SPARTA</a:t>
            </a:r>
          </a:p>
          <a:p>
            <a:endParaRPr lang="en-US" dirty="0"/>
          </a:p>
        </p:txBody>
      </p:sp>
      <p:pic>
        <p:nvPicPr>
          <p:cNvPr id="2" name="Picture 1" descr="A blue t-shirt with a blue background&#10;&#10;Description automatically generated">
            <a:extLst>
              <a:ext uri="{FF2B5EF4-FFF2-40B4-BE49-F238E27FC236}">
                <a16:creationId xmlns:a16="http://schemas.microsoft.com/office/drawing/2014/main" id="{55C8B290-9450-9E40-90DF-5F87583BB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63" y="259618"/>
            <a:ext cx="1970240" cy="22152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EA07D6-682A-3A2A-41D7-55CAC93E9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896" y="1723938"/>
            <a:ext cx="9094146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66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8E148-AF21-C301-3FE0-5EA6B6A00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BFF9D0E-C2F5-F54D-0969-B93DB0F1475D}"/>
              </a:ext>
            </a:extLst>
          </p:cNvPr>
          <p:cNvSpPr txBox="1"/>
          <p:nvPr/>
        </p:nvSpPr>
        <p:spPr>
          <a:xfrm>
            <a:off x="-318782" y="0"/>
            <a:ext cx="12510782" cy="707191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8FB1C5-4511-FAE2-6EB7-923821562EB7}"/>
              </a:ext>
            </a:extLst>
          </p:cNvPr>
          <p:cNvSpPr txBox="1"/>
          <p:nvPr/>
        </p:nvSpPr>
        <p:spPr>
          <a:xfrm>
            <a:off x="2211897" y="274690"/>
            <a:ext cx="77682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u="sng" dirty="0">
                <a:solidFill>
                  <a:schemeClr val="bg1"/>
                </a:solidFill>
                <a:effectLst/>
                <a:latin typeface="Minion Pro" panose="02040503050306090203" pitchFamily="18" charset="0"/>
              </a:rPr>
              <a:t>Week-long Games</a:t>
            </a:r>
          </a:p>
          <a:p>
            <a:endParaRPr lang="en-US" dirty="0"/>
          </a:p>
        </p:txBody>
      </p:sp>
      <p:pic>
        <p:nvPicPr>
          <p:cNvPr id="2" name="Picture 1" descr="A blue t-shirt with a blue background&#10;&#10;Description automatically generated">
            <a:extLst>
              <a:ext uri="{FF2B5EF4-FFF2-40B4-BE49-F238E27FC236}">
                <a16:creationId xmlns:a16="http://schemas.microsoft.com/office/drawing/2014/main" id="{91727674-0C40-A5CE-75D7-ECCA9DB8E3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63" y="259618"/>
            <a:ext cx="1970240" cy="2215226"/>
          </a:xfrm>
          <a:prstGeom prst="rect">
            <a:avLst/>
          </a:prstGeom>
        </p:spPr>
      </p:pic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6F83DB7E-3259-9171-89A8-F14E7AE8D6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5464" y="1168451"/>
            <a:ext cx="8058150" cy="3057525"/>
          </a:xfrm>
          <a:prstGeom prst="rect">
            <a:avLst/>
          </a:prstGeom>
        </p:spPr>
      </p:pic>
      <p:pic>
        <p:nvPicPr>
          <p:cNvPr id="9" name="Picture 8">
            <a:hlinkClick r:id="rId3"/>
            <a:extLst>
              <a:ext uri="{FF2B5EF4-FFF2-40B4-BE49-F238E27FC236}">
                <a16:creationId xmlns:a16="http://schemas.microsoft.com/office/drawing/2014/main" id="{AAFC1850-2BB6-146F-DD41-07A62A4189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5464" y="4486897"/>
            <a:ext cx="7972425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481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592A0A-131C-EBD0-C121-4FC9D68778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96A1DAA-017B-2385-DB54-4C148136CB20}"/>
              </a:ext>
            </a:extLst>
          </p:cNvPr>
          <p:cNvSpPr txBox="1"/>
          <p:nvPr/>
        </p:nvSpPr>
        <p:spPr>
          <a:xfrm>
            <a:off x="-318782" y="0"/>
            <a:ext cx="12510782" cy="707191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E433D6-FA67-5018-F6B1-6816397483CA}"/>
              </a:ext>
            </a:extLst>
          </p:cNvPr>
          <p:cNvSpPr txBox="1"/>
          <p:nvPr/>
        </p:nvSpPr>
        <p:spPr>
          <a:xfrm>
            <a:off x="2211897" y="274690"/>
            <a:ext cx="77682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u="sng" dirty="0">
                <a:solidFill>
                  <a:schemeClr val="bg1"/>
                </a:solidFill>
                <a:effectLst/>
                <a:latin typeface="Minion Pro" panose="02040503050306090203" pitchFamily="18" charset="0"/>
              </a:rPr>
              <a:t>Sunday Games</a:t>
            </a:r>
          </a:p>
          <a:p>
            <a:endParaRPr lang="en-US" dirty="0"/>
          </a:p>
        </p:txBody>
      </p:sp>
      <p:pic>
        <p:nvPicPr>
          <p:cNvPr id="2" name="Picture 1" descr="A blue t-shirt with a blue background&#10;&#10;Description automatically generated">
            <a:extLst>
              <a:ext uri="{FF2B5EF4-FFF2-40B4-BE49-F238E27FC236}">
                <a16:creationId xmlns:a16="http://schemas.microsoft.com/office/drawing/2014/main" id="{96F55F1B-86E1-B528-30CC-E495264BF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63" y="259618"/>
            <a:ext cx="1970240" cy="2215226"/>
          </a:xfrm>
          <a:prstGeom prst="rect">
            <a:avLst/>
          </a:prstGeom>
        </p:spPr>
      </p:pic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F08336FC-B55E-02B7-9AFC-4A92FE9731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8241" y="1127264"/>
            <a:ext cx="5477289" cy="2829500"/>
          </a:xfrm>
          <a:prstGeom prst="rect">
            <a:avLst/>
          </a:prstGeom>
        </p:spPr>
      </p:pic>
      <p:pic>
        <p:nvPicPr>
          <p:cNvPr id="10" name="Picture 9">
            <a:hlinkClick r:id="rId3"/>
            <a:extLst>
              <a:ext uri="{FF2B5EF4-FFF2-40B4-BE49-F238E27FC236}">
                <a16:creationId xmlns:a16="http://schemas.microsoft.com/office/drawing/2014/main" id="{5D9548C1-1AEB-2416-CFA0-B20483F40E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7724" y="4121424"/>
            <a:ext cx="5847264" cy="273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985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CE87BE-AA39-1D9E-4860-0F06F2ABB6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6DFFDDF-946A-78D5-23DC-CA3FD04125CA}"/>
              </a:ext>
            </a:extLst>
          </p:cNvPr>
          <p:cNvSpPr txBox="1"/>
          <p:nvPr/>
        </p:nvSpPr>
        <p:spPr>
          <a:xfrm>
            <a:off x="-318782" y="0"/>
            <a:ext cx="12510782" cy="707191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hlinkClick r:id="rId2"/>
            <a:extLst>
              <a:ext uri="{FF2B5EF4-FFF2-40B4-BE49-F238E27FC236}">
                <a16:creationId xmlns:a16="http://schemas.microsoft.com/office/drawing/2014/main" id="{EA0D1092-F16A-31C4-DC40-2DF01C1D53A8}"/>
              </a:ext>
            </a:extLst>
          </p:cNvPr>
          <p:cNvSpPr txBox="1"/>
          <p:nvPr/>
        </p:nvSpPr>
        <p:spPr>
          <a:xfrm>
            <a:off x="2251653" y="3998551"/>
            <a:ext cx="971506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u="sng" dirty="0">
                <a:solidFill>
                  <a:schemeClr val="bg1"/>
                </a:solidFill>
                <a:effectLst/>
                <a:latin typeface="Minion Pro" panose="02040503050306090203" pitchFamily="18" charset="0"/>
              </a:rPr>
              <a:t>Patrol Competitions</a:t>
            </a:r>
            <a:endParaRPr lang="en-US" sz="4800" b="1" u="sng" dirty="0">
              <a:solidFill>
                <a:schemeClr val="bg1"/>
              </a:solidFill>
              <a:latin typeface="Minion Pro" panose="02040503050306090203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Minion Pro" panose="02040503050306090203" pitchFamily="18" charset="0"/>
              </a:rPr>
              <a:t>Patrol Flag- Turn in Thursday by 2PM to QM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b="1" i="0" dirty="0">
                <a:solidFill>
                  <a:schemeClr val="bg1"/>
                </a:solidFill>
                <a:effectLst/>
                <a:latin typeface="Minion Pro" panose="02040503050306090203" pitchFamily="18" charset="0"/>
              </a:rPr>
              <a:t>Ga</a:t>
            </a:r>
            <a:r>
              <a:rPr lang="en-US" sz="3600" b="1" dirty="0">
                <a:solidFill>
                  <a:schemeClr val="bg1"/>
                </a:solidFill>
                <a:latin typeface="Minion Pro" panose="02040503050306090203" pitchFamily="18" charset="0"/>
              </a:rPr>
              <a:t>teway- Judged Thursday AM in campsite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b="1" i="0" dirty="0">
                <a:solidFill>
                  <a:schemeClr val="bg1"/>
                </a:solidFill>
                <a:effectLst/>
                <a:latin typeface="Minion Pro" panose="02040503050306090203" pitchFamily="18" charset="0"/>
              </a:rPr>
              <a:t>Scout Spirit/Service- Throughout Week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Minion Pro" panose="02040503050306090203" pitchFamily="18" charset="0"/>
              </a:rPr>
              <a:t>Campsite Inspections Weekly</a:t>
            </a:r>
            <a:endParaRPr lang="en-US" sz="3600" b="1" i="0" dirty="0">
              <a:solidFill>
                <a:schemeClr val="bg1"/>
              </a:solidFill>
              <a:effectLst/>
              <a:latin typeface="Minion Pro" panose="02040503050306090203" pitchFamily="18" charset="0"/>
            </a:endParaRPr>
          </a:p>
          <a:p>
            <a:endParaRPr lang="en-US" dirty="0"/>
          </a:p>
        </p:txBody>
      </p:sp>
      <p:pic>
        <p:nvPicPr>
          <p:cNvPr id="2" name="Picture 1" descr="A blue t-shirt with a blue background&#10;&#10;Description automatically generated">
            <a:extLst>
              <a:ext uri="{FF2B5EF4-FFF2-40B4-BE49-F238E27FC236}">
                <a16:creationId xmlns:a16="http://schemas.microsoft.com/office/drawing/2014/main" id="{F99B8F9C-A5B7-7BDA-0344-D5FF635B85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63" y="259618"/>
            <a:ext cx="1970240" cy="2215226"/>
          </a:xfrm>
          <a:prstGeom prst="rect">
            <a:avLst/>
          </a:prstGeom>
        </p:spPr>
      </p:pic>
      <p:sp>
        <p:nvSpPr>
          <p:cNvPr id="3" name="TextBox 2">
            <a:hlinkClick r:id="rId2"/>
            <a:extLst>
              <a:ext uri="{FF2B5EF4-FFF2-40B4-BE49-F238E27FC236}">
                <a16:creationId xmlns:a16="http://schemas.microsoft.com/office/drawing/2014/main" id="{59BE5D61-4663-3AC2-531D-CEE141E4EBAE}"/>
              </a:ext>
            </a:extLst>
          </p:cNvPr>
          <p:cNvSpPr txBox="1"/>
          <p:nvPr/>
        </p:nvSpPr>
        <p:spPr>
          <a:xfrm>
            <a:off x="2364296" y="270976"/>
            <a:ext cx="9715061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u="sng" dirty="0">
                <a:solidFill>
                  <a:schemeClr val="bg1"/>
                </a:solidFill>
                <a:effectLst/>
                <a:latin typeface="Minion Pro" panose="02040503050306090203" pitchFamily="18" charset="0"/>
              </a:rPr>
              <a:t>Daily Games</a:t>
            </a:r>
            <a:endParaRPr lang="en-US" sz="4800" b="1" u="sng" dirty="0">
              <a:solidFill>
                <a:schemeClr val="bg1"/>
              </a:solidFill>
              <a:latin typeface="Minion Pro" panose="02040503050306090203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Minion Pro" panose="02040503050306090203" pitchFamily="18" charset="0"/>
              </a:rPr>
              <a:t>Mon-	Human Foosball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b="1" i="0" dirty="0">
                <a:solidFill>
                  <a:schemeClr val="bg1"/>
                </a:solidFill>
                <a:effectLst/>
                <a:latin typeface="Minion Pro" panose="02040503050306090203" pitchFamily="18" charset="0"/>
              </a:rPr>
              <a:t>Tues-	Olympic Ring Medley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Minion Pro" panose="02040503050306090203" pitchFamily="18" charset="0"/>
              </a:rPr>
              <a:t>Wed-	Chariot Races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b="1" i="0" dirty="0">
                <a:solidFill>
                  <a:schemeClr val="bg1"/>
                </a:solidFill>
                <a:effectLst/>
                <a:latin typeface="Minion Pro" panose="02040503050306090203" pitchFamily="18" charset="0"/>
              </a:rPr>
              <a:t>Thu-	Sink-A-Thon (After Lunch)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Minion Pro" panose="02040503050306090203" pitchFamily="18" charset="0"/>
              </a:rPr>
              <a:t>Fri-	La-No-Che-A-Thon</a:t>
            </a:r>
            <a:endParaRPr lang="en-US" sz="3600" b="1" i="0" dirty="0">
              <a:solidFill>
                <a:schemeClr val="bg1"/>
              </a:solidFill>
              <a:effectLst/>
              <a:latin typeface="Minion Pro" panose="02040503050306090203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421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06310A-28FD-3E74-C68A-171E6FED6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0AFB753-340E-D94E-8AB5-E3F27231A2F9}"/>
              </a:ext>
            </a:extLst>
          </p:cNvPr>
          <p:cNvSpPr txBox="1"/>
          <p:nvPr/>
        </p:nvSpPr>
        <p:spPr>
          <a:xfrm>
            <a:off x="-318782" y="0"/>
            <a:ext cx="12510782" cy="707191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D19285-B424-EF93-843C-3017EC4EAF16}"/>
              </a:ext>
            </a:extLst>
          </p:cNvPr>
          <p:cNvSpPr txBox="1"/>
          <p:nvPr/>
        </p:nvSpPr>
        <p:spPr>
          <a:xfrm>
            <a:off x="2211896" y="274690"/>
            <a:ext cx="9715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u="sng" dirty="0">
                <a:solidFill>
                  <a:schemeClr val="bg1"/>
                </a:solidFill>
                <a:effectLst/>
                <a:latin typeface="Minion Pro" panose="02040503050306090203" pitchFamily="18" charset="0"/>
              </a:rPr>
              <a:t>Resources On Arrival</a:t>
            </a:r>
            <a:endParaRPr lang="en-US" sz="4800" b="1" u="sng" dirty="0">
              <a:solidFill>
                <a:schemeClr val="bg1"/>
              </a:solidFill>
              <a:latin typeface="Minion Pro" panose="02040503050306090203" pitchFamily="18" charset="0"/>
            </a:endParaRPr>
          </a:p>
        </p:txBody>
      </p:sp>
      <p:pic>
        <p:nvPicPr>
          <p:cNvPr id="2" name="Picture 1" descr="A blue t-shirt with a blue background&#10;&#10;Description automatically generated">
            <a:extLst>
              <a:ext uri="{FF2B5EF4-FFF2-40B4-BE49-F238E27FC236}">
                <a16:creationId xmlns:a16="http://schemas.microsoft.com/office/drawing/2014/main" id="{D2DCDC8C-AFA5-EAC5-B4EC-38D801C18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63" y="259618"/>
            <a:ext cx="1970240" cy="22152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484AE6-B06E-56AF-71DB-1E99A27F2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029" y="1105687"/>
            <a:ext cx="4152900" cy="5715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13EF47-C22B-8CEB-F0BD-37A327AA05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6017" y="1033399"/>
            <a:ext cx="3950854" cy="58595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62822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F99D30-CCC6-EE1B-69B3-D24D48ED04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685A4F1-6EF1-604A-2BE0-C51C4A01448D}"/>
              </a:ext>
            </a:extLst>
          </p:cNvPr>
          <p:cNvSpPr txBox="1"/>
          <p:nvPr/>
        </p:nvSpPr>
        <p:spPr>
          <a:xfrm>
            <a:off x="-318782" y="0"/>
            <a:ext cx="12510782" cy="707191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5CCED1-EB24-9B7E-F1D5-75519F87EA72}"/>
              </a:ext>
            </a:extLst>
          </p:cNvPr>
          <p:cNvSpPr txBox="1"/>
          <p:nvPr/>
        </p:nvSpPr>
        <p:spPr>
          <a:xfrm>
            <a:off x="3657600" y="533668"/>
            <a:ext cx="77682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inion Pro" panose="02040503050306090203" pitchFamily="18" charset="0"/>
              </a:rPr>
              <a:t>PROVISIONAL</a:t>
            </a:r>
          </a:p>
          <a:p>
            <a:pPr algn="ctr"/>
            <a:r>
              <a:rPr lang="en-US" sz="7200" b="1" i="0" dirty="0">
                <a:solidFill>
                  <a:schemeClr val="bg1"/>
                </a:solidFill>
                <a:effectLst/>
                <a:latin typeface="Minion Pro" panose="02040503050306090203" pitchFamily="18" charset="0"/>
              </a:rPr>
              <a:t>SESSION</a:t>
            </a:r>
            <a:endParaRPr lang="en-US" sz="3600" b="1" i="0" dirty="0">
              <a:solidFill>
                <a:schemeClr val="bg1"/>
              </a:solidFill>
              <a:effectLst/>
              <a:latin typeface="Minion Pro" panose="02040503050306090203" pitchFamily="18" charset="0"/>
            </a:endParaRPr>
          </a:p>
          <a:p>
            <a:endParaRPr lang="en-US" dirty="0"/>
          </a:p>
        </p:txBody>
      </p:sp>
      <p:pic>
        <p:nvPicPr>
          <p:cNvPr id="3" name="Picture 2" descr="A blue t-shirt with a blue background&#10;&#10;Description automatically generated">
            <a:extLst>
              <a:ext uri="{FF2B5EF4-FFF2-40B4-BE49-F238E27FC236}">
                <a16:creationId xmlns:a16="http://schemas.microsoft.com/office/drawing/2014/main" id="{E08DC543-A6B2-2DCA-72FA-BDE08BC9A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037"/>
            <a:ext cx="362585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4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32E017C-7746-F92B-5B85-49A337423188}"/>
              </a:ext>
            </a:extLst>
          </p:cNvPr>
          <p:cNvSpPr txBox="1"/>
          <p:nvPr/>
        </p:nvSpPr>
        <p:spPr>
          <a:xfrm>
            <a:off x="-318782" y="0"/>
            <a:ext cx="12510782" cy="707191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7D28BB-9F7D-56A2-F1F9-637372804B7E}"/>
              </a:ext>
            </a:extLst>
          </p:cNvPr>
          <p:cNvSpPr txBox="1"/>
          <p:nvPr/>
        </p:nvSpPr>
        <p:spPr>
          <a:xfrm>
            <a:off x="3984736" y="1619724"/>
            <a:ext cx="47901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3600" b="1" i="0" dirty="0">
                <a:solidFill>
                  <a:schemeClr val="bg1"/>
                </a:solidFill>
                <a:effectLst/>
                <a:latin typeface="Minion Pro" panose="02040503050306090203" pitchFamily="18" charset="0"/>
              </a:rPr>
              <a:t>Registration Website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600" b="1" i="0" dirty="0">
                <a:solidFill>
                  <a:schemeClr val="bg1"/>
                </a:solidFill>
                <a:effectLst/>
                <a:latin typeface="Minion Pro" panose="02040503050306090203" pitchFamily="18" charset="0"/>
              </a:rPr>
              <a:t>Check-in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b="1" i="0" dirty="0">
                <a:solidFill>
                  <a:schemeClr val="bg1"/>
                </a:solidFill>
                <a:effectLst/>
                <a:latin typeface="Minion Pro" panose="02040503050306090203" pitchFamily="18" charset="0"/>
              </a:rPr>
              <a:t>Merit Badge Programs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Minion Pro" panose="02040503050306090203" pitchFamily="18" charset="0"/>
              </a:rPr>
              <a:t>Adult Programs</a:t>
            </a:r>
            <a:endParaRPr lang="en-US" sz="3600" b="1" i="0" dirty="0">
              <a:solidFill>
                <a:schemeClr val="bg1"/>
              </a:solidFill>
              <a:effectLst/>
              <a:latin typeface="Minion Pro" panose="02040503050306090203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600" b="1" i="0" dirty="0">
                <a:solidFill>
                  <a:schemeClr val="bg1"/>
                </a:solidFill>
                <a:effectLst/>
                <a:latin typeface="Minion Pro" panose="02040503050306090203" pitchFamily="18" charset="0"/>
              </a:rPr>
              <a:t>Troop Times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600" b="1" i="0" dirty="0">
                <a:solidFill>
                  <a:schemeClr val="bg1"/>
                </a:solidFill>
                <a:effectLst/>
                <a:latin typeface="Minion Pro" panose="02040503050306090203" pitchFamily="18" charset="0"/>
              </a:rPr>
              <a:t>Red vs. Blue Activities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600" b="1" i="0" dirty="0">
                <a:solidFill>
                  <a:schemeClr val="bg1"/>
                </a:solidFill>
                <a:effectLst/>
                <a:latin typeface="Minion Pro" panose="02040503050306090203" pitchFamily="18" charset="0"/>
              </a:rPr>
              <a:t>Question &amp; Answer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BEC8F0-8FA2-E211-33AF-EE40CDD503E3}"/>
              </a:ext>
            </a:extLst>
          </p:cNvPr>
          <p:cNvSpPr txBox="1"/>
          <p:nvPr/>
        </p:nvSpPr>
        <p:spPr>
          <a:xfrm>
            <a:off x="3936243" y="511728"/>
            <a:ext cx="77682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>
                <a:solidFill>
                  <a:schemeClr val="bg1"/>
                </a:solidFill>
                <a:latin typeface="Minion Pro" panose="02040503050306090203" pitchFamily="18" charset="0"/>
              </a:rPr>
              <a:t>SC 2024: Information Session</a:t>
            </a:r>
            <a:endParaRPr lang="en-US" sz="4800" b="1" i="0" u="sng" dirty="0">
              <a:solidFill>
                <a:schemeClr val="bg1"/>
              </a:solidFill>
              <a:effectLst/>
              <a:latin typeface="Minion Pro" panose="02040503050306090203" pitchFamily="18" charset="0"/>
            </a:endParaRPr>
          </a:p>
          <a:p>
            <a:endParaRPr lang="en-US" dirty="0"/>
          </a:p>
        </p:txBody>
      </p:sp>
      <p:pic>
        <p:nvPicPr>
          <p:cNvPr id="2" name="Picture 1" descr="A blue t-shirt with a blue background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1E8984EA-49AA-8D94-6C19-560DD9EB28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037"/>
            <a:ext cx="362585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0832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32E017C-7746-F92B-5B85-49A337423188}"/>
              </a:ext>
            </a:extLst>
          </p:cNvPr>
          <p:cNvSpPr txBox="1"/>
          <p:nvPr/>
        </p:nvSpPr>
        <p:spPr>
          <a:xfrm>
            <a:off x="-318782" y="0"/>
            <a:ext cx="12510782" cy="707191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A picture containing graphics, graphic design, logo, clipart&#10;&#10;Description automatically generated">
            <a:extLst>
              <a:ext uri="{FF2B5EF4-FFF2-40B4-BE49-F238E27FC236}">
                <a16:creationId xmlns:a16="http://schemas.microsoft.com/office/drawing/2014/main" id="{65B0AD9E-73F8-577C-0E41-FD413800C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2" y="86684"/>
            <a:ext cx="1722544" cy="17225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BEC8F0-8FA2-E211-33AF-EE40CDD503E3}"/>
              </a:ext>
            </a:extLst>
          </p:cNvPr>
          <p:cNvSpPr txBox="1"/>
          <p:nvPr/>
        </p:nvSpPr>
        <p:spPr>
          <a:xfrm>
            <a:off x="2211896" y="202569"/>
            <a:ext cx="89203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>
                <a:solidFill>
                  <a:schemeClr val="bg1"/>
                </a:solidFill>
                <a:latin typeface="Minion Pro" panose="02040503050306090203" pitchFamily="18" charset="0"/>
              </a:rPr>
              <a:t>Check-in Basics</a:t>
            </a:r>
            <a:r>
              <a:rPr lang="en-US" sz="2400" b="1" u="sng" dirty="0">
                <a:solidFill>
                  <a:schemeClr val="bg1"/>
                </a:solidFill>
                <a:latin typeface="Minion Pro" panose="02040503050306090203" pitchFamily="18" charset="0"/>
              </a:rPr>
              <a:t> </a:t>
            </a:r>
            <a:endParaRPr lang="en-US" sz="2400" b="1" i="0" u="sng" dirty="0">
              <a:solidFill>
                <a:schemeClr val="bg1"/>
              </a:solidFill>
              <a:effectLst/>
              <a:latin typeface="Minion Pro" panose="02040503050306090203" pitchFamily="18" charset="0"/>
            </a:endParaRP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719DC7-5FDD-7FC2-CBD3-FC2ACCDE34E3}"/>
              </a:ext>
            </a:extLst>
          </p:cNvPr>
          <p:cNvSpPr txBox="1"/>
          <p:nvPr/>
        </p:nvSpPr>
        <p:spPr>
          <a:xfrm>
            <a:off x="2211897" y="1073467"/>
            <a:ext cx="986668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>
                <a:solidFill>
                  <a:schemeClr val="bg1"/>
                </a:solidFill>
              </a:rPr>
              <a:t>Provo Check-in between 12-3:00pm (Provo Check-out between 8-10:30am on Sat)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chemeClr val="bg1"/>
                </a:solidFill>
              </a:rPr>
              <a:t>Important Forms/Items Needed: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BSA Medical/All Medications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ATV Certs &amp; Waivers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SCUBA Questionnaire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Provo Scout/Parent Guidelines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chemeClr val="bg1"/>
                </a:solidFill>
              </a:rPr>
              <a:t>Meet with “Admin” Leader in Activity Shelter (Scout/Parent/Leader)</a:t>
            </a:r>
          </a:p>
          <a:p>
            <a:pPr marL="342900" indent="-342900">
              <a:buFontTx/>
              <a:buChar char="-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chemeClr val="bg1"/>
                </a:solidFill>
              </a:rPr>
              <a:t>Meet with “Campsite” Leader outside for tent assignment/unpack</a:t>
            </a:r>
          </a:p>
          <a:p>
            <a:pPr marL="342900" indent="-342900">
              <a:buFontTx/>
              <a:buChar char="-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chemeClr val="bg1"/>
                </a:solidFill>
              </a:rPr>
              <a:t>Camp tour as a unit (between 3-4:00pm)</a:t>
            </a:r>
          </a:p>
          <a:p>
            <a:pPr marL="742950" lvl="1" indent="-285750">
              <a:buFontTx/>
              <a:buChar char="-"/>
            </a:pPr>
            <a:r>
              <a:rPr lang="en-US" sz="2000" dirty="0">
                <a:solidFill>
                  <a:schemeClr val="bg1"/>
                </a:solidFill>
              </a:rPr>
              <a:t>Unit Photo opportunity- to take home to parents</a:t>
            </a:r>
          </a:p>
          <a:p>
            <a:pPr marL="742950" lvl="1" indent="-285750">
              <a:buFontTx/>
              <a:buChar char="-"/>
            </a:pPr>
            <a:r>
              <a:rPr lang="en-US" sz="2000" dirty="0">
                <a:solidFill>
                  <a:schemeClr val="bg1"/>
                </a:solidFill>
              </a:rPr>
              <a:t>Program Areas- to learn of the location of merit badges</a:t>
            </a:r>
          </a:p>
          <a:p>
            <a:pPr marL="742950" lvl="1" indent="-285750">
              <a:buFontTx/>
              <a:buChar char="-"/>
            </a:pPr>
            <a:r>
              <a:rPr lang="en-US" sz="2000" dirty="0">
                <a:solidFill>
                  <a:schemeClr val="bg1"/>
                </a:solidFill>
              </a:rPr>
              <a:t>W.T. Bland Dining Hall- to learn of our dining hall procedures</a:t>
            </a:r>
          </a:p>
          <a:p>
            <a:pPr marL="742950" lvl="1" indent="-285750">
              <a:buFontTx/>
              <a:buChar char="-"/>
            </a:pPr>
            <a:r>
              <a:rPr lang="en-US" sz="2000" dirty="0">
                <a:solidFill>
                  <a:schemeClr val="bg1"/>
                </a:solidFill>
              </a:rPr>
              <a:t>Brown and Brown Aquatics Center- to take your swim checks</a:t>
            </a:r>
          </a:p>
        </p:txBody>
      </p:sp>
    </p:spTree>
    <p:extLst>
      <p:ext uri="{BB962C8B-B14F-4D97-AF65-F5344CB8AC3E}">
        <p14:creationId xmlns:p14="http://schemas.microsoft.com/office/powerpoint/2010/main" val="939232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0A4DC8-7EFD-4775-DD17-6AA106B1AF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03CA63D-DC07-947D-18B7-B026599680FF}"/>
              </a:ext>
            </a:extLst>
          </p:cNvPr>
          <p:cNvSpPr txBox="1"/>
          <p:nvPr/>
        </p:nvSpPr>
        <p:spPr>
          <a:xfrm>
            <a:off x="-318782" y="0"/>
            <a:ext cx="12510782" cy="707191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A picture containing graphics, graphic design, logo, clipart&#10;&#10;Description automatically generated">
            <a:extLst>
              <a:ext uri="{FF2B5EF4-FFF2-40B4-BE49-F238E27FC236}">
                <a16:creationId xmlns:a16="http://schemas.microsoft.com/office/drawing/2014/main" id="{E56E4564-B496-E796-3264-76326E4BA6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2" y="86684"/>
            <a:ext cx="1722544" cy="17225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A69F82-EDC8-F08C-E973-FFA5B2FE3967}"/>
              </a:ext>
            </a:extLst>
          </p:cNvPr>
          <p:cNvSpPr txBox="1"/>
          <p:nvPr/>
        </p:nvSpPr>
        <p:spPr>
          <a:xfrm>
            <a:off x="2211896" y="202569"/>
            <a:ext cx="89203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>
                <a:solidFill>
                  <a:schemeClr val="bg1"/>
                </a:solidFill>
                <a:latin typeface="Minion Pro" panose="02040503050306090203" pitchFamily="18" charset="0"/>
              </a:rPr>
              <a:t>PROVISIONAL RESOURCES</a:t>
            </a:r>
            <a:endParaRPr lang="en-US" sz="2400" b="1" i="0" u="sng" dirty="0">
              <a:solidFill>
                <a:schemeClr val="bg1"/>
              </a:solidFill>
              <a:effectLst/>
              <a:latin typeface="Minion Pro" panose="02040503050306090203" pitchFamily="18" charset="0"/>
            </a:endParaRPr>
          </a:p>
          <a:p>
            <a:endParaRPr lang="en-US" dirty="0"/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F59B0C14-6D89-E7CB-870A-D0075EB3EE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72" y="3113622"/>
            <a:ext cx="3497631" cy="3131041"/>
          </a:xfrm>
          <a:prstGeom prst="rect">
            <a:avLst/>
          </a:prstGeom>
        </p:spPr>
      </p:pic>
      <p:pic>
        <p:nvPicPr>
          <p:cNvPr id="9" name="Picture 8">
            <a:hlinkClick r:id="rId5"/>
            <a:extLst>
              <a:ext uri="{FF2B5EF4-FFF2-40B4-BE49-F238E27FC236}">
                <a16:creationId xmlns:a16="http://schemas.microsoft.com/office/drawing/2014/main" id="{3982D508-E8C9-ADBC-F671-CF2E186399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2757" y="3103898"/>
            <a:ext cx="3690570" cy="3138394"/>
          </a:xfrm>
          <a:prstGeom prst="rect">
            <a:avLst/>
          </a:prstGeom>
        </p:spPr>
      </p:pic>
      <p:pic>
        <p:nvPicPr>
          <p:cNvPr id="11" name="Picture 10">
            <a:hlinkClick r:id="rId7"/>
            <a:extLst>
              <a:ext uri="{FF2B5EF4-FFF2-40B4-BE49-F238E27FC236}">
                <a16:creationId xmlns:a16="http://schemas.microsoft.com/office/drawing/2014/main" id="{78B7ACA3-AC19-10F0-0CE4-68CCC12040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72763" y="3103898"/>
            <a:ext cx="3789800" cy="3131041"/>
          </a:xfrm>
          <a:prstGeom prst="rect">
            <a:avLst/>
          </a:prstGeom>
        </p:spPr>
      </p:pic>
      <p:sp>
        <p:nvSpPr>
          <p:cNvPr id="13" name="TextBox 12">
            <a:hlinkClick r:id="rId3"/>
            <a:extLst>
              <a:ext uri="{FF2B5EF4-FFF2-40B4-BE49-F238E27FC236}">
                <a16:creationId xmlns:a16="http://schemas.microsoft.com/office/drawing/2014/main" id="{D431AE38-AD79-D611-E3C0-A8585B0204F1}"/>
              </a:ext>
            </a:extLst>
          </p:cNvPr>
          <p:cNvSpPr txBox="1"/>
          <p:nvPr/>
        </p:nvSpPr>
        <p:spPr>
          <a:xfrm>
            <a:off x="388290" y="2349314"/>
            <a:ext cx="26067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u="sng" dirty="0">
                <a:solidFill>
                  <a:schemeClr val="bg1"/>
                </a:solidFill>
                <a:latin typeface="Minion Pro" panose="02040503050306090203" pitchFamily="18" charset="0"/>
              </a:rPr>
              <a:t>PROVO</a:t>
            </a:r>
          </a:p>
          <a:p>
            <a:pPr algn="ctr"/>
            <a:r>
              <a:rPr lang="en-US" sz="1800" b="1" u="sng" dirty="0">
                <a:solidFill>
                  <a:schemeClr val="bg1"/>
                </a:solidFill>
                <a:latin typeface="Minion Pro" panose="02040503050306090203" pitchFamily="18" charset="0"/>
              </a:rPr>
              <a:t>PARENT </a:t>
            </a:r>
            <a:r>
              <a:rPr lang="en-US" b="1" i="0" u="sng" dirty="0">
                <a:solidFill>
                  <a:schemeClr val="bg1"/>
                </a:solidFill>
                <a:effectLst/>
                <a:latin typeface="Minion Pro" panose="02040503050306090203" pitchFamily="18" charset="0"/>
              </a:rPr>
              <a:t>GUIDELINES</a:t>
            </a:r>
            <a:endParaRPr lang="en-US" sz="1000" b="1" i="0" u="sng" dirty="0">
              <a:solidFill>
                <a:schemeClr val="bg1"/>
              </a:solidFill>
              <a:effectLst/>
              <a:latin typeface="Minion Pro" panose="02040503050306090203" pitchFamily="18" charset="0"/>
            </a:endParaRPr>
          </a:p>
        </p:txBody>
      </p:sp>
      <p:sp>
        <p:nvSpPr>
          <p:cNvPr id="14" name="TextBox 13">
            <a:hlinkClick r:id="rId5"/>
            <a:extLst>
              <a:ext uri="{FF2B5EF4-FFF2-40B4-BE49-F238E27FC236}">
                <a16:creationId xmlns:a16="http://schemas.microsoft.com/office/drawing/2014/main" id="{BE4A94C7-869A-3FDB-74E3-71C1FE78852E}"/>
              </a:ext>
            </a:extLst>
          </p:cNvPr>
          <p:cNvSpPr txBox="1"/>
          <p:nvPr/>
        </p:nvSpPr>
        <p:spPr>
          <a:xfrm>
            <a:off x="4264551" y="2349314"/>
            <a:ext cx="26067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u="sng" dirty="0">
                <a:solidFill>
                  <a:schemeClr val="bg1"/>
                </a:solidFill>
                <a:latin typeface="Minion Pro" panose="02040503050306090203" pitchFamily="18" charset="0"/>
              </a:rPr>
              <a:t>PROVO</a:t>
            </a:r>
          </a:p>
          <a:p>
            <a:pPr algn="ctr"/>
            <a:r>
              <a:rPr lang="en-US" sz="1800" b="1" u="sng" dirty="0">
                <a:solidFill>
                  <a:schemeClr val="bg1"/>
                </a:solidFill>
                <a:latin typeface="Minion Pro" panose="02040503050306090203" pitchFamily="18" charset="0"/>
              </a:rPr>
              <a:t>SCOUT </a:t>
            </a:r>
            <a:r>
              <a:rPr lang="en-US" b="1" i="0" u="sng" dirty="0">
                <a:solidFill>
                  <a:schemeClr val="bg1"/>
                </a:solidFill>
                <a:effectLst/>
                <a:latin typeface="Minion Pro" panose="02040503050306090203" pitchFamily="18" charset="0"/>
              </a:rPr>
              <a:t>GUIDELINES</a:t>
            </a:r>
            <a:endParaRPr lang="en-US" sz="1000" b="1" i="0" u="sng" dirty="0">
              <a:solidFill>
                <a:schemeClr val="bg1"/>
              </a:solidFill>
              <a:effectLst/>
              <a:latin typeface="Minion Pro" panose="02040503050306090203" pitchFamily="18" charset="0"/>
            </a:endParaRPr>
          </a:p>
        </p:txBody>
      </p:sp>
      <p:sp>
        <p:nvSpPr>
          <p:cNvPr id="15" name="TextBox 14">
            <a:hlinkClick r:id="rId7"/>
            <a:extLst>
              <a:ext uri="{FF2B5EF4-FFF2-40B4-BE49-F238E27FC236}">
                <a16:creationId xmlns:a16="http://schemas.microsoft.com/office/drawing/2014/main" id="{F5A188B3-7F70-69C8-2E66-31A7ABB62269}"/>
              </a:ext>
            </a:extLst>
          </p:cNvPr>
          <p:cNvSpPr txBox="1"/>
          <p:nvPr/>
        </p:nvSpPr>
        <p:spPr>
          <a:xfrm>
            <a:off x="8564312" y="2349313"/>
            <a:ext cx="26067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u="sng" dirty="0">
                <a:solidFill>
                  <a:schemeClr val="bg1"/>
                </a:solidFill>
                <a:latin typeface="Minion Pro" panose="02040503050306090203" pitchFamily="18" charset="0"/>
              </a:rPr>
              <a:t>PROVO</a:t>
            </a:r>
          </a:p>
          <a:p>
            <a:pPr algn="ctr"/>
            <a:r>
              <a:rPr lang="en-US" sz="1800" b="1" u="sng" dirty="0">
                <a:solidFill>
                  <a:schemeClr val="bg1"/>
                </a:solidFill>
                <a:latin typeface="Minion Pro" panose="02040503050306090203" pitchFamily="18" charset="0"/>
              </a:rPr>
              <a:t>FAQ</a:t>
            </a:r>
            <a:endParaRPr lang="en-US" sz="1000" b="1" i="0" u="sng" dirty="0">
              <a:solidFill>
                <a:schemeClr val="bg1"/>
              </a:solidFill>
              <a:effectLst/>
              <a:latin typeface="Minion Pro" panose="0204050305030609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2361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32E017C-7746-F92B-5B85-49A337423188}"/>
              </a:ext>
            </a:extLst>
          </p:cNvPr>
          <p:cNvSpPr txBox="1"/>
          <p:nvPr/>
        </p:nvSpPr>
        <p:spPr>
          <a:xfrm>
            <a:off x="-318782" y="0"/>
            <a:ext cx="12510782" cy="707191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BEC8F0-8FA2-E211-33AF-EE40CDD503E3}"/>
              </a:ext>
            </a:extLst>
          </p:cNvPr>
          <p:cNvSpPr txBox="1"/>
          <p:nvPr/>
        </p:nvSpPr>
        <p:spPr>
          <a:xfrm>
            <a:off x="2211897" y="393958"/>
            <a:ext cx="77682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u="sng" dirty="0">
                <a:solidFill>
                  <a:schemeClr val="bg1"/>
                </a:solidFill>
                <a:effectLst/>
                <a:latin typeface="Minion Pro" panose="02040503050306090203" pitchFamily="18" charset="0"/>
              </a:rPr>
              <a:t>Provo Attendance by Week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719DC7-5FDD-7FC2-CBD3-FC2ACCDE34E3}"/>
              </a:ext>
            </a:extLst>
          </p:cNvPr>
          <p:cNvSpPr txBox="1"/>
          <p:nvPr/>
        </p:nvSpPr>
        <p:spPr>
          <a:xfrm>
            <a:off x="2211896" y="1594557"/>
            <a:ext cx="9961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9E113AB-F637-7C39-5927-BC6ACDE365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337398"/>
              </p:ext>
            </p:extLst>
          </p:nvPr>
        </p:nvGraphicFramePr>
        <p:xfrm>
          <a:off x="2376485" y="1874651"/>
          <a:ext cx="9370706" cy="16176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91193">
                  <a:extLst>
                    <a:ext uri="{9D8B030D-6E8A-4147-A177-3AD203B41FA5}">
                      <a16:colId xmlns:a16="http://schemas.microsoft.com/office/drawing/2014/main" val="3601902166"/>
                    </a:ext>
                  </a:extLst>
                </a:gridCol>
                <a:gridCol w="2009554">
                  <a:extLst>
                    <a:ext uri="{9D8B030D-6E8A-4147-A177-3AD203B41FA5}">
                      <a16:colId xmlns:a16="http://schemas.microsoft.com/office/drawing/2014/main" val="2598242886"/>
                    </a:ext>
                  </a:extLst>
                </a:gridCol>
                <a:gridCol w="2020186">
                  <a:extLst>
                    <a:ext uri="{9D8B030D-6E8A-4147-A177-3AD203B41FA5}">
                      <a16:colId xmlns:a16="http://schemas.microsoft.com/office/drawing/2014/main" val="1831306900"/>
                    </a:ext>
                  </a:extLst>
                </a:gridCol>
                <a:gridCol w="1881963">
                  <a:extLst>
                    <a:ext uri="{9D8B030D-6E8A-4147-A177-3AD203B41FA5}">
                      <a16:colId xmlns:a16="http://schemas.microsoft.com/office/drawing/2014/main" val="2201539462"/>
                    </a:ext>
                  </a:extLst>
                </a:gridCol>
                <a:gridCol w="1867810">
                  <a:extLst>
                    <a:ext uri="{9D8B030D-6E8A-4147-A177-3AD203B41FA5}">
                      <a16:colId xmlns:a16="http://schemas.microsoft.com/office/drawing/2014/main" val="1957544661"/>
                    </a:ext>
                  </a:extLst>
                </a:gridCol>
              </a:tblGrid>
              <a:tr h="482610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</a:rPr>
                        <a:t>Unit Type</a:t>
                      </a:r>
                    </a:p>
                  </a:txBody>
                  <a:tcPr marL="119000" marR="119000" marT="59500" marB="5950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</a:rPr>
                        <a:t>Week #2</a:t>
                      </a:r>
                    </a:p>
                  </a:txBody>
                  <a:tcPr marL="119000" marR="119000" marT="59500" marB="5950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</a:rPr>
                        <a:t>Week #3</a:t>
                      </a:r>
                    </a:p>
                  </a:txBody>
                  <a:tcPr marL="119000" marR="119000" marT="59500" marB="5950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</a:rPr>
                        <a:t>Week #4</a:t>
                      </a:r>
                    </a:p>
                  </a:txBody>
                  <a:tcPr marL="119000" marR="119000" marT="59500" marB="5950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</a:rPr>
                        <a:t>Week #5</a:t>
                      </a:r>
                    </a:p>
                  </a:txBody>
                  <a:tcPr marL="119000" marR="119000" marT="59500" marB="5950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54875"/>
                  </a:ext>
                </a:extLst>
              </a:tr>
              <a:tr h="482610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Male</a:t>
                      </a:r>
                    </a:p>
                  </a:txBody>
                  <a:tcPr marL="119000" marR="119000" marT="59500" marB="595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27 Scouts</a:t>
                      </a:r>
                    </a:p>
                  </a:txBody>
                  <a:tcPr marL="119000" marR="119000" marT="59500" marB="595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8 Scouts</a:t>
                      </a:r>
                    </a:p>
                  </a:txBody>
                  <a:tcPr marL="119000" marR="119000" marT="59500" marB="595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11 Scouts</a:t>
                      </a:r>
                    </a:p>
                  </a:txBody>
                  <a:tcPr marL="119000" marR="119000" marT="59500" marB="595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4 Scouts</a:t>
                      </a:r>
                    </a:p>
                  </a:txBody>
                  <a:tcPr marL="119000" marR="119000" marT="59500" marB="59500"/>
                </a:tc>
                <a:extLst>
                  <a:ext uri="{0D108BD9-81ED-4DB2-BD59-A6C34878D82A}">
                    <a16:rowId xmlns:a16="http://schemas.microsoft.com/office/drawing/2014/main" val="1271574058"/>
                  </a:ext>
                </a:extLst>
              </a:tr>
              <a:tr h="482610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Female</a:t>
                      </a:r>
                    </a:p>
                  </a:txBody>
                  <a:tcPr marL="119000" marR="119000" marT="59500" marB="595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5 Scouts</a:t>
                      </a:r>
                      <a:endParaRPr lang="en-US" sz="1200" dirty="0"/>
                    </a:p>
                  </a:txBody>
                  <a:tcPr marL="119000" marR="119000" marT="59500" marB="595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/>
                        <a:t>6 Scouts</a:t>
                      </a:r>
                    </a:p>
                  </a:txBody>
                  <a:tcPr marL="119000" marR="119000" marT="59500" marB="595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8 Scouts</a:t>
                      </a:r>
                    </a:p>
                  </a:txBody>
                  <a:tcPr marL="119000" marR="119000" marT="59500" marB="595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9 Scouts</a:t>
                      </a:r>
                    </a:p>
                    <a:p>
                      <a:pPr algn="ctr"/>
                      <a:endParaRPr lang="en-US" sz="1200" dirty="0"/>
                    </a:p>
                  </a:txBody>
                  <a:tcPr marL="119000" marR="119000" marT="59500" marB="59500"/>
                </a:tc>
                <a:extLst>
                  <a:ext uri="{0D108BD9-81ED-4DB2-BD59-A6C34878D82A}">
                    <a16:rowId xmlns:a16="http://schemas.microsoft.com/office/drawing/2014/main" val="146919456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37B84DA-4BCF-FC69-CF28-DFA610437049}"/>
              </a:ext>
            </a:extLst>
          </p:cNvPr>
          <p:cNvSpPr txBox="1"/>
          <p:nvPr/>
        </p:nvSpPr>
        <p:spPr>
          <a:xfrm>
            <a:off x="250817" y="4709445"/>
            <a:ext cx="113715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>
                <a:solidFill>
                  <a:schemeClr val="bg1"/>
                </a:solidFill>
                <a:effectLst/>
                <a:latin typeface="Minion Pro" panose="02040503050306090203" pitchFamily="18" charset="0"/>
              </a:rPr>
              <a:t>(Boys Campsite #16 &amp; Girls Campsite #10)</a:t>
            </a:r>
          </a:p>
          <a:p>
            <a:endParaRPr lang="en-US" dirty="0"/>
          </a:p>
        </p:txBody>
      </p:sp>
      <p:pic>
        <p:nvPicPr>
          <p:cNvPr id="7" name="Picture 6" descr="A blue t-shirt with a blue background&#10;&#10;Description automatically generated">
            <a:extLst>
              <a:ext uri="{FF2B5EF4-FFF2-40B4-BE49-F238E27FC236}">
                <a16:creationId xmlns:a16="http://schemas.microsoft.com/office/drawing/2014/main" id="{B57FC586-8BF8-2A2D-81AA-2DD5BAC539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63" y="259618"/>
            <a:ext cx="1970240" cy="221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8039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32E017C-7746-F92B-5B85-49A337423188}"/>
              </a:ext>
            </a:extLst>
          </p:cNvPr>
          <p:cNvSpPr txBox="1"/>
          <p:nvPr/>
        </p:nvSpPr>
        <p:spPr>
          <a:xfrm>
            <a:off x="-318782" y="0"/>
            <a:ext cx="12510782" cy="707191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BEC8F0-8FA2-E211-33AF-EE40CDD503E3}"/>
              </a:ext>
            </a:extLst>
          </p:cNvPr>
          <p:cNvSpPr txBox="1"/>
          <p:nvPr/>
        </p:nvSpPr>
        <p:spPr>
          <a:xfrm>
            <a:off x="1993519" y="353990"/>
            <a:ext cx="77682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>
                <a:solidFill>
                  <a:schemeClr val="bg1"/>
                </a:solidFill>
                <a:latin typeface="Minion Pro" panose="02040503050306090203" pitchFamily="18" charset="0"/>
              </a:rPr>
              <a:t>Questions &amp; Answers</a:t>
            </a:r>
            <a:endParaRPr lang="en-US" sz="4800" b="1" i="0" u="sng" dirty="0">
              <a:solidFill>
                <a:schemeClr val="bg1"/>
              </a:solidFill>
              <a:effectLst/>
              <a:latin typeface="Minion Pro" panose="02040503050306090203" pitchFamily="18" charset="0"/>
            </a:endParaRP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DF7BF6-63C4-7670-66C5-3354228F23AD}"/>
              </a:ext>
            </a:extLst>
          </p:cNvPr>
          <p:cNvSpPr txBox="1"/>
          <p:nvPr/>
        </p:nvSpPr>
        <p:spPr>
          <a:xfrm>
            <a:off x="29570" y="4903572"/>
            <a:ext cx="121328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>
                <a:solidFill>
                  <a:schemeClr val="bg1"/>
                </a:solidFill>
                <a:latin typeface="Minion Pro" panose="02040503050306090203" pitchFamily="18" charset="0"/>
              </a:rPr>
              <a:t>Contact Information:</a:t>
            </a:r>
          </a:p>
          <a:p>
            <a:pPr algn="ctr"/>
            <a:r>
              <a:rPr lang="en-US" sz="3200" b="1" u="sng" dirty="0">
                <a:solidFill>
                  <a:schemeClr val="bg1"/>
                </a:solidFill>
                <a:latin typeface="Minion Pro" panose="02040503050306090203" pitchFamily="18" charset="0"/>
              </a:rPr>
              <a:t>Mac Griffith – Program Director – mac.griffith@cflscouting.org</a:t>
            </a:r>
            <a:endParaRPr lang="en-US" sz="3200" b="1" i="0" u="sng" dirty="0">
              <a:solidFill>
                <a:schemeClr val="bg1"/>
              </a:solidFill>
              <a:effectLst/>
              <a:latin typeface="Minion Pro" panose="02040503050306090203" pitchFamily="18" charset="0"/>
            </a:endParaRPr>
          </a:p>
          <a:p>
            <a:endParaRPr lang="en-US" dirty="0"/>
          </a:p>
        </p:txBody>
      </p:sp>
      <p:pic>
        <p:nvPicPr>
          <p:cNvPr id="3" name="Picture 2" descr="A blue t-shirt with a blue background&#10;&#10;Description automatically generated">
            <a:extLst>
              <a:ext uri="{FF2B5EF4-FFF2-40B4-BE49-F238E27FC236}">
                <a16:creationId xmlns:a16="http://schemas.microsoft.com/office/drawing/2014/main" id="{3206AFF6-7D3D-B36C-12AF-FE271C7DBD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028" y="1287747"/>
            <a:ext cx="3215944" cy="361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315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32E017C-7746-F92B-5B85-49A337423188}"/>
              </a:ext>
            </a:extLst>
          </p:cNvPr>
          <p:cNvSpPr txBox="1"/>
          <p:nvPr/>
        </p:nvSpPr>
        <p:spPr>
          <a:xfrm>
            <a:off x="-318782" y="0"/>
            <a:ext cx="12510782" cy="707191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BEC8F0-8FA2-E211-33AF-EE40CDD503E3}"/>
              </a:ext>
            </a:extLst>
          </p:cNvPr>
          <p:cNvSpPr txBox="1"/>
          <p:nvPr/>
        </p:nvSpPr>
        <p:spPr>
          <a:xfrm>
            <a:off x="2211897" y="168673"/>
            <a:ext cx="77682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>
                <a:solidFill>
                  <a:schemeClr val="bg1"/>
                </a:solidFill>
                <a:latin typeface="Minion Pro" panose="02040503050306090203" pitchFamily="18" charset="0"/>
              </a:rPr>
              <a:t>Resource Before Arrival</a:t>
            </a:r>
            <a:endParaRPr lang="en-US" sz="4800" b="1" i="0" u="sng" dirty="0">
              <a:solidFill>
                <a:schemeClr val="bg1"/>
              </a:solidFill>
              <a:effectLst/>
              <a:latin typeface="Minion Pro" panose="02040503050306090203" pitchFamily="18" charset="0"/>
            </a:endParaRPr>
          </a:p>
          <a:p>
            <a:endParaRPr lang="en-US" dirty="0"/>
          </a:p>
        </p:txBody>
      </p:sp>
      <p:pic>
        <p:nvPicPr>
          <p:cNvPr id="3" name="Picture 2" descr="A blue t-shirt with a blue background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D6F814EE-7F70-C525-0DE4-7F0ED10E24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63" y="259618"/>
            <a:ext cx="1970240" cy="2215226"/>
          </a:xfrm>
          <a:prstGeom prst="rect">
            <a:avLst/>
          </a:prstGeom>
        </p:spPr>
      </p:pic>
      <p:pic>
        <p:nvPicPr>
          <p:cNvPr id="14" name="Picture 13">
            <a:hlinkClick r:id="rId2"/>
            <a:extLst>
              <a:ext uri="{FF2B5EF4-FFF2-40B4-BE49-F238E27FC236}">
                <a16:creationId xmlns:a16="http://schemas.microsoft.com/office/drawing/2014/main" id="{4106392C-1605-00E9-D74A-D7C9217245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6127" y="1385669"/>
            <a:ext cx="3869029" cy="524340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B723B81-46C2-631C-897B-49376C685220}"/>
              </a:ext>
            </a:extLst>
          </p:cNvPr>
          <p:cNvSpPr txBox="1"/>
          <p:nvPr/>
        </p:nvSpPr>
        <p:spPr>
          <a:xfrm>
            <a:off x="229857" y="3537347"/>
            <a:ext cx="8032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scoutingevent.com/083-summercamp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830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55E9C0-2369-4B3E-3E7D-7F2E8D544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27C0984-B763-2C0E-F5E4-565473132168}"/>
              </a:ext>
            </a:extLst>
          </p:cNvPr>
          <p:cNvSpPr txBox="1"/>
          <p:nvPr/>
        </p:nvSpPr>
        <p:spPr>
          <a:xfrm>
            <a:off x="-318782" y="0"/>
            <a:ext cx="12510782" cy="707191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861159-4BE7-255A-4ED6-DD6A5B82D3AB}"/>
              </a:ext>
            </a:extLst>
          </p:cNvPr>
          <p:cNvSpPr txBox="1"/>
          <p:nvPr/>
        </p:nvSpPr>
        <p:spPr>
          <a:xfrm>
            <a:off x="2211897" y="168673"/>
            <a:ext cx="77682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>
                <a:solidFill>
                  <a:schemeClr val="bg1"/>
                </a:solidFill>
                <a:latin typeface="Minion Pro" panose="02040503050306090203" pitchFamily="18" charset="0"/>
              </a:rPr>
              <a:t>Check-in Basics</a:t>
            </a:r>
            <a:endParaRPr lang="en-US" sz="4800" b="1" i="0" u="sng" dirty="0">
              <a:solidFill>
                <a:schemeClr val="bg1"/>
              </a:solidFill>
              <a:effectLst/>
              <a:latin typeface="Minion Pro" panose="02040503050306090203" pitchFamily="18" charset="0"/>
            </a:endParaRP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01D256-2270-A4C3-615B-C042B79988A4}"/>
              </a:ext>
            </a:extLst>
          </p:cNvPr>
          <p:cNvSpPr txBox="1"/>
          <p:nvPr/>
        </p:nvSpPr>
        <p:spPr>
          <a:xfrm>
            <a:off x="2211896" y="881358"/>
            <a:ext cx="99619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>
                <a:solidFill>
                  <a:schemeClr val="bg1"/>
                </a:solidFill>
              </a:rPr>
              <a:t>Units Check-in between 12-3:00pm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chemeClr val="bg1"/>
                </a:solidFill>
              </a:rPr>
              <a:t>Camp tour on arrival: </a:t>
            </a:r>
          </a:p>
          <a:p>
            <a:pPr marL="742950" lvl="1" indent="-285750">
              <a:buFontTx/>
              <a:buChar char="-"/>
            </a:pPr>
            <a:r>
              <a:rPr lang="en-US" sz="2400" dirty="0">
                <a:solidFill>
                  <a:schemeClr val="bg1"/>
                </a:solidFill>
              </a:rPr>
              <a:t>Unit Photo opportunity- to take home to parents</a:t>
            </a:r>
          </a:p>
          <a:p>
            <a:pPr marL="742950" lvl="1" indent="-285750">
              <a:buFontTx/>
              <a:buChar char="-"/>
            </a:pPr>
            <a:r>
              <a:rPr lang="en-US" sz="2400" dirty="0">
                <a:solidFill>
                  <a:schemeClr val="bg1"/>
                </a:solidFill>
              </a:rPr>
              <a:t>Program Areas- to learn of the location of merit badges</a:t>
            </a:r>
          </a:p>
          <a:p>
            <a:pPr marL="742950" lvl="1" indent="-285750">
              <a:buFontTx/>
              <a:buChar char="-"/>
            </a:pPr>
            <a:r>
              <a:rPr lang="en-US" sz="2400" dirty="0">
                <a:solidFill>
                  <a:schemeClr val="bg1"/>
                </a:solidFill>
              </a:rPr>
              <a:t>W.T. Bland Dining Hall- to learn of our dining hall procedures</a:t>
            </a:r>
          </a:p>
          <a:p>
            <a:pPr marL="742950" lvl="1" indent="-285750">
              <a:buFontTx/>
              <a:buChar char="-"/>
            </a:pPr>
            <a:r>
              <a:rPr lang="en-US" sz="2400" dirty="0">
                <a:solidFill>
                  <a:schemeClr val="bg1"/>
                </a:solidFill>
              </a:rPr>
              <a:t>Brown and Brown Aquatics Center- to take your swim checks 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chemeClr val="bg1"/>
                </a:solidFill>
              </a:rPr>
              <a:t>Adult Leader/SPL Orientation Meeting at 5:00pm (Williams Family Pavilion) 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chemeClr val="bg1"/>
                </a:solidFill>
              </a:rPr>
              <a:t>Campsite Administrative Box located at campsite on arrival </a:t>
            </a:r>
          </a:p>
        </p:txBody>
      </p:sp>
      <p:pic>
        <p:nvPicPr>
          <p:cNvPr id="3" name="Picture 2" descr="A blue t-shirt with a blue background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505850C4-C644-6ED8-C032-C3F5C5FE9E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63" y="259618"/>
            <a:ext cx="1970240" cy="22152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F7EF5F-3014-71EA-6D43-ED83854563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961601"/>
            <a:ext cx="5858808" cy="29574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7E0424-B2DE-5637-2778-2B87F338DEA6}"/>
              </a:ext>
            </a:extLst>
          </p:cNvPr>
          <p:cNvSpPr txBox="1"/>
          <p:nvPr/>
        </p:nvSpPr>
        <p:spPr>
          <a:xfrm>
            <a:off x="0" y="4028664"/>
            <a:ext cx="57249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chemeClr val="bg1"/>
                </a:solidFill>
              </a:rPr>
              <a:t>IMPORTANT DOCUMENTS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BSA MEDICAL PART A, B, 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ATV CERT &amp; WAIVER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SCUBA MEDICAL QUESTIONNAIRE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b="1" u="sng" dirty="0">
                <a:solidFill>
                  <a:schemeClr val="bg1"/>
                </a:solidFill>
              </a:rPr>
              <a:t>REQUIRED CLOTHING</a:t>
            </a:r>
            <a:endParaRPr lang="en-US" sz="2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ATV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AQUATICS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CLIMBING</a:t>
            </a:r>
          </a:p>
        </p:txBody>
      </p:sp>
    </p:spTree>
    <p:extLst>
      <p:ext uri="{BB962C8B-B14F-4D97-AF65-F5344CB8AC3E}">
        <p14:creationId xmlns:p14="http://schemas.microsoft.com/office/powerpoint/2010/main" val="3215806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182869-C630-4A81-53D1-0DFE6F3A98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9084769-2EB5-76B3-EA6A-398E5B2497D1}"/>
              </a:ext>
            </a:extLst>
          </p:cNvPr>
          <p:cNvSpPr txBox="1"/>
          <p:nvPr/>
        </p:nvSpPr>
        <p:spPr>
          <a:xfrm>
            <a:off x="-318782" y="0"/>
            <a:ext cx="12510782" cy="707191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A9C39A-AEDB-BCFB-3BB0-B9A8D72BCCF7}"/>
              </a:ext>
            </a:extLst>
          </p:cNvPr>
          <p:cNvSpPr txBox="1"/>
          <p:nvPr/>
        </p:nvSpPr>
        <p:spPr>
          <a:xfrm>
            <a:off x="2211897" y="393958"/>
            <a:ext cx="77682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>
                <a:solidFill>
                  <a:schemeClr val="bg1"/>
                </a:solidFill>
                <a:latin typeface="Minion Pro" panose="02040503050306090203" pitchFamily="18" charset="0"/>
              </a:rPr>
              <a:t>Weekly Schedule</a:t>
            </a:r>
            <a:endParaRPr lang="en-US" sz="4800" b="1" i="0" u="sng" dirty="0">
              <a:solidFill>
                <a:schemeClr val="bg1"/>
              </a:solidFill>
              <a:effectLst/>
              <a:latin typeface="Minion Pro" panose="02040503050306090203" pitchFamily="18" charset="0"/>
            </a:endParaRPr>
          </a:p>
          <a:p>
            <a:endParaRPr lang="en-US" dirty="0"/>
          </a:p>
        </p:txBody>
      </p:sp>
      <p:pic>
        <p:nvPicPr>
          <p:cNvPr id="3" name="Picture 2" descr="A blue t-shirt with a blue background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5DBCD587-9D63-4D99-DDC2-65A551D9DD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63" y="259618"/>
            <a:ext cx="1970240" cy="22152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C1FBC1-E8E3-A01A-3195-44E02C07B1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3003"/>
          <a:stretch/>
        </p:blipFill>
        <p:spPr>
          <a:xfrm>
            <a:off x="5571057" y="5732601"/>
            <a:ext cx="6436402" cy="12216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2AF438-2C69-E6A2-DE69-4A7ABD4329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7370"/>
          <a:stretch/>
        </p:blipFill>
        <p:spPr>
          <a:xfrm>
            <a:off x="2464874" y="1154523"/>
            <a:ext cx="5499685" cy="446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297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32E017C-7746-F92B-5B85-49A337423188}"/>
              </a:ext>
            </a:extLst>
          </p:cNvPr>
          <p:cNvSpPr txBox="1"/>
          <p:nvPr/>
        </p:nvSpPr>
        <p:spPr>
          <a:xfrm>
            <a:off x="-318782" y="0"/>
            <a:ext cx="12510782" cy="707191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BEC8F0-8FA2-E211-33AF-EE40CDD503E3}"/>
              </a:ext>
            </a:extLst>
          </p:cNvPr>
          <p:cNvSpPr txBox="1"/>
          <p:nvPr/>
        </p:nvSpPr>
        <p:spPr>
          <a:xfrm>
            <a:off x="2211897" y="393958"/>
            <a:ext cx="77682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>
                <a:solidFill>
                  <a:schemeClr val="bg1"/>
                </a:solidFill>
                <a:latin typeface="Minion Pro" panose="02040503050306090203" pitchFamily="18" charset="0"/>
              </a:rPr>
              <a:t>Merit Badge Programs</a:t>
            </a:r>
            <a:endParaRPr lang="en-US" sz="4800" b="1" i="0" u="sng" dirty="0">
              <a:solidFill>
                <a:schemeClr val="bg1"/>
              </a:solidFill>
              <a:effectLst/>
              <a:latin typeface="Minion Pro" panose="02040503050306090203" pitchFamily="18" charset="0"/>
            </a:endParaRPr>
          </a:p>
          <a:p>
            <a:endParaRPr lang="en-US" dirty="0"/>
          </a:p>
        </p:txBody>
      </p:sp>
      <p:pic>
        <p:nvPicPr>
          <p:cNvPr id="12" name="Picture 11">
            <a:hlinkClick r:id="rId2"/>
            <a:extLst>
              <a:ext uri="{FF2B5EF4-FFF2-40B4-BE49-F238E27FC236}">
                <a16:creationId xmlns:a16="http://schemas.microsoft.com/office/drawing/2014/main" id="{055F27C0-1838-E1E3-E23F-B4F312DE9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7224" y="1367231"/>
            <a:ext cx="3867150" cy="4972050"/>
          </a:xfrm>
          <a:prstGeom prst="rect">
            <a:avLst/>
          </a:prstGeom>
        </p:spPr>
      </p:pic>
      <p:pic>
        <p:nvPicPr>
          <p:cNvPr id="13" name="Picture 12" descr="A blue t-shirt with a blue background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FF70E908-453B-8D78-B43A-B3C968EEED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63" y="259618"/>
            <a:ext cx="1970240" cy="2215226"/>
          </a:xfrm>
          <a:prstGeom prst="rect">
            <a:avLst/>
          </a:prstGeom>
        </p:spPr>
      </p:pic>
      <p:pic>
        <p:nvPicPr>
          <p:cNvPr id="15" name="Picture 14">
            <a:hlinkClick r:id="rId6"/>
            <a:extLst>
              <a:ext uri="{FF2B5EF4-FFF2-40B4-BE49-F238E27FC236}">
                <a16:creationId xmlns:a16="http://schemas.microsoft.com/office/drawing/2014/main" id="{8310CB20-DE1C-8FF7-C871-0624BA1B42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8563" y="2959500"/>
            <a:ext cx="6790100" cy="362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043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32E017C-7746-F92B-5B85-49A337423188}"/>
              </a:ext>
            </a:extLst>
          </p:cNvPr>
          <p:cNvSpPr txBox="1"/>
          <p:nvPr/>
        </p:nvSpPr>
        <p:spPr>
          <a:xfrm>
            <a:off x="-318782" y="0"/>
            <a:ext cx="12510782" cy="707191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BEC8F0-8FA2-E211-33AF-EE40CDD503E3}"/>
              </a:ext>
            </a:extLst>
          </p:cNvPr>
          <p:cNvSpPr txBox="1"/>
          <p:nvPr/>
        </p:nvSpPr>
        <p:spPr>
          <a:xfrm>
            <a:off x="2211896" y="393958"/>
            <a:ext cx="97018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>
                <a:solidFill>
                  <a:schemeClr val="bg1"/>
                </a:solidFill>
                <a:latin typeface="Minion Pro" panose="02040503050306090203" pitchFamily="18" charset="0"/>
              </a:rPr>
              <a:t>Adult Leader “Week-long” Programs</a:t>
            </a:r>
            <a:endParaRPr lang="en-US" sz="4800" b="1" i="0" u="sng" dirty="0">
              <a:solidFill>
                <a:schemeClr val="bg1"/>
              </a:solidFill>
              <a:effectLst/>
              <a:latin typeface="Minion Pro" panose="02040503050306090203" pitchFamily="18" charset="0"/>
            </a:endParaRPr>
          </a:p>
          <a:p>
            <a:endParaRPr lang="en-US" dirty="0"/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1EC68FE0-0DCD-B153-7642-11D65E737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8403" y="1501954"/>
            <a:ext cx="9282738" cy="4552752"/>
          </a:xfrm>
          <a:prstGeom prst="rect">
            <a:avLst/>
          </a:prstGeom>
        </p:spPr>
      </p:pic>
      <p:pic>
        <p:nvPicPr>
          <p:cNvPr id="7" name="Picture 6" descr="A blue t-shirt with a blue background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21B8B076-6BB6-4D4E-964D-165C4566BD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63" y="259618"/>
            <a:ext cx="1970240" cy="221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17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3BC7D8-DCEB-8FB2-1830-401F309BE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745CDCA-672D-C43F-3EB5-058E374F539A}"/>
              </a:ext>
            </a:extLst>
          </p:cNvPr>
          <p:cNvSpPr txBox="1"/>
          <p:nvPr/>
        </p:nvSpPr>
        <p:spPr>
          <a:xfrm>
            <a:off x="-318782" y="0"/>
            <a:ext cx="12510782" cy="707191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45C047-F226-5BE1-D689-81D5099B0EAF}"/>
              </a:ext>
            </a:extLst>
          </p:cNvPr>
          <p:cNvSpPr txBox="1"/>
          <p:nvPr/>
        </p:nvSpPr>
        <p:spPr>
          <a:xfrm>
            <a:off x="2211896" y="393958"/>
            <a:ext cx="97018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>
                <a:solidFill>
                  <a:schemeClr val="bg1"/>
                </a:solidFill>
                <a:latin typeface="Minion Pro" panose="02040503050306090203" pitchFamily="18" charset="0"/>
              </a:rPr>
              <a:t>Adult Leader “Daily” Programs</a:t>
            </a:r>
            <a:endParaRPr lang="en-US" sz="4800" b="1" i="0" u="sng" dirty="0">
              <a:solidFill>
                <a:schemeClr val="bg1"/>
              </a:solidFill>
              <a:effectLst/>
              <a:latin typeface="Minion Pro" panose="02040503050306090203" pitchFamily="18" charset="0"/>
            </a:endParaRPr>
          </a:p>
          <a:p>
            <a:endParaRPr lang="en-US" dirty="0"/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B32DD1EB-B297-249F-4313-0E220913A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7670" y="1390007"/>
            <a:ext cx="8693426" cy="5097226"/>
          </a:xfrm>
          <a:prstGeom prst="rect">
            <a:avLst/>
          </a:prstGeom>
        </p:spPr>
      </p:pic>
      <p:pic>
        <p:nvPicPr>
          <p:cNvPr id="7" name="Picture 6" descr="A blue t-shirt with a blue background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6C967FFD-49E7-E57C-C1F4-0F2FE67F00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63" y="259618"/>
            <a:ext cx="1970240" cy="221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754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32E017C-7746-F92B-5B85-49A337423188}"/>
              </a:ext>
            </a:extLst>
          </p:cNvPr>
          <p:cNvSpPr txBox="1"/>
          <p:nvPr/>
        </p:nvSpPr>
        <p:spPr>
          <a:xfrm>
            <a:off x="-318782" y="0"/>
            <a:ext cx="12510782" cy="707191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BEC8F0-8FA2-E211-33AF-EE40CDD503E3}"/>
              </a:ext>
            </a:extLst>
          </p:cNvPr>
          <p:cNvSpPr txBox="1"/>
          <p:nvPr/>
        </p:nvSpPr>
        <p:spPr>
          <a:xfrm>
            <a:off x="2211897" y="208430"/>
            <a:ext cx="77682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>
                <a:solidFill>
                  <a:schemeClr val="bg1"/>
                </a:solidFill>
                <a:latin typeface="Minion Pro" panose="02040503050306090203" pitchFamily="18" charset="0"/>
              </a:rPr>
              <a:t>Troop Times</a:t>
            </a:r>
            <a:endParaRPr lang="en-US" sz="4800" b="1" i="0" u="sng" dirty="0">
              <a:solidFill>
                <a:schemeClr val="bg1"/>
              </a:solidFill>
              <a:effectLst/>
              <a:latin typeface="Minion Pro" panose="02040503050306090203" pitchFamily="18" charset="0"/>
            </a:endParaRPr>
          </a:p>
          <a:p>
            <a:endParaRPr lang="en-US" dirty="0"/>
          </a:p>
        </p:txBody>
      </p:sp>
      <p:pic>
        <p:nvPicPr>
          <p:cNvPr id="2" name="Picture 1" descr="A blue t-shirt with a blue background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642638E4-BDB1-BDBA-465D-0448ADE000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63" y="259618"/>
            <a:ext cx="1970240" cy="2215226"/>
          </a:xfrm>
          <a:prstGeom prst="rect">
            <a:avLst/>
          </a:prstGeom>
        </p:spPr>
      </p:pic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4BCF46DE-5D28-936A-078B-707B7BA01F2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604"/>
          <a:stretch/>
        </p:blipFill>
        <p:spPr>
          <a:xfrm>
            <a:off x="4120209" y="2066758"/>
            <a:ext cx="7934324" cy="1571625"/>
          </a:xfrm>
          <a:prstGeom prst="rect">
            <a:avLst/>
          </a:prstGeom>
        </p:spPr>
      </p:pic>
      <p:pic>
        <p:nvPicPr>
          <p:cNvPr id="13" name="Picture 12">
            <a:hlinkClick r:id="rId4"/>
            <a:extLst>
              <a:ext uri="{FF2B5EF4-FFF2-40B4-BE49-F238E27FC236}">
                <a16:creationId xmlns:a16="http://schemas.microsoft.com/office/drawing/2014/main" id="{77D9B1A8-5DC5-A875-3417-465B6A0ED4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6957" y="3965933"/>
            <a:ext cx="7915275" cy="1219200"/>
          </a:xfrm>
          <a:prstGeom prst="rect">
            <a:avLst/>
          </a:prstGeom>
        </p:spPr>
      </p:pic>
      <p:pic>
        <p:nvPicPr>
          <p:cNvPr id="14" name="Picture 13">
            <a:hlinkClick r:id="rId4"/>
            <a:extLst>
              <a:ext uri="{FF2B5EF4-FFF2-40B4-BE49-F238E27FC236}">
                <a16:creationId xmlns:a16="http://schemas.microsoft.com/office/drawing/2014/main" id="{C7BB5391-251E-006C-4112-E8F2643245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6957" y="5455341"/>
            <a:ext cx="7915275" cy="14954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FE6FB18-16D5-408E-5608-653D275A6F0C}"/>
              </a:ext>
            </a:extLst>
          </p:cNvPr>
          <p:cNvSpPr txBox="1"/>
          <p:nvPr/>
        </p:nvSpPr>
        <p:spPr>
          <a:xfrm>
            <a:off x="-212035" y="2889628"/>
            <a:ext cx="4194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ADVENTURE CAMP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DA7172-3556-3BBD-5200-4C93E0A7C103}"/>
              </a:ext>
            </a:extLst>
          </p:cNvPr>
          <p:cNvSpPr txBox="1"/>
          <p:nvPr/>
        </p:nvSpPr>
        <p:spPr>
          <a:xfrm>
            <a:off x="-165712" y="3912593"/>
            <a:ext cx="4194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TRAILBLAZERS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B17F50-8EDA-071D-78C3-AFF51FD8D4E9}"/>
              </a:ext>
            </a:extLst>
          </p:cNvPr>
          <p:cNvSpPr txBox="1"/>
          <p:nvPr/>
        </p:nvSpPr>
        <p:spPr>
          <a:xfrm>
            <a:off x="-165712" y="5364472"/>
            <a:ext cx="4194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SHOOTING SPORTS</a:t>
            </a:r>
          </a:p>
        </p:txBody>
      </p:sp>
    </p:spTree>
    <p:extLst>
      <p:ext uri="{BB962C8B-B14F-4D97-AF65-F5344CB8AC3E}">
        <p14:creationId xmlns:p14="http://schemas.microsoft.com/office/powerpoint/2010/main" val="3702044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d9008a0-7846-4989-a4c5-77cfad3f7e4e}" enabled="0" method="" siteId="{fd9008a0-7846-4989-a4c5-77cfad3f7e4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450</Words>
  <Application>Microsoft Office PowerPoint</Application>
  <PresentationFormat>Widescreen</PresentationFormat>
  <Paragraphs>112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Courier New</vt:lpstr>
      <vt:lpstr>Minion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 Griffith</dc:creator>
  <cp:lastModifiedBy>Mac Griffith</cp:lastModifiedBy>
  <cp:revision>2</cp:revision>
  <dcterms:created xsi:type="dcterms:W3CDTF">2023-05-11T20:57:16Z</dcterms:created>
  <dcterms:modified xsi:type="dcterms:W3CDTF">2024-05-23T00:22:14Z</dcterms:modified>
</cp:coreProperties>
</file>