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7" r:id="rId3"/>
    <p:sldId id="260" r:id="rId4"/>
    <p:sldId id="263" r:id="rId5"/>
    <p:sldId id="261" r:id="rId6"/>
    <p:sldId id="289" r:id="rId7"/>
    <p:sldId id="341" r:id="rId8"/>
    <p:sldId id="342" r:id="rId9"/>
    <p:sldId id="339" r:id="rId10"/>
    <p:sldId id="340" r:id="rId11"/>
    <p:sldId id="333" r:id="rId12"/>
    <p:sldId id="332" r:id="rId13"/>
    <p:sldId id="265" r:id="rId14"/>
    <p:sldId id="262" r:id="rId15"/>
    <p:sldId id="323" r:id="rId16"/>
    <p:sldId id="326" r:id="rId17"/>
    <p:sldId id="317" r:id="rId18"/>
    <p:sldId id="319" r:id="rId19"/>
    <p:sldId id="318" r:id="rId20"/>
    <p:sldId id="316" r:id="rId21"/>
    <p:sldId id="334" r:id="rId22"/>
    <p:sldId id="335" r:id="rId23"/>
    <p:sldId id="336" r:id="rId24"/>
    <p:sldId id="321" r:id="rId25"/>
    <p:sldId id="337" r:id="rId26"/>
    <p:sldId id="320" r:id="rId27"/>
    <p:sldId id="338" r:id="rId28"/>
    <p:sldId id="327" r:id="rId29"/>
    <p:sldId id="32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9DDB6-3CD4-4A0A-8A08-9D46EF251228}" v="17" dt="2024-03-06T22:14:47.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6727" autoAdjust="0"/>
  </p:normalViewPr>
  <p:slideViewPr>
    <p:cSldViewPr snapToGrid="0">
      <p:cViewPr varScale="1">
        <p:scale>
          <a:sx n="114" d="100"/>
          <a:sy n="114" d="100"/>
        </p:scale>
        <p:origin x="3192"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 Griffith" userId="74ba5487-4706-474e-b468-769dd39f5f47" providerId="ADAL" clId="{1629DDB6-3CD4-4A0A-8A08-9D46EF251228}"/>
    <pc:docChg chg="undo custSel addSld modSld">
      <pc:chgData name="Mac Griffith" userId="74ba5487-4706-474e-b468-769dd39f5f47" providerId="ADAL" clId="{1629DDB6-3CD4-4A0A-8A08-9D46EF251228}" dt="2024-03-06T22:14:47.849" v="250"/>
      <pc:docMkLst>
        <pc:docMk/>
      </pc:docMkLst>
      <pc:sldChg chg="modSp mod">
        <pc:chgData name="Mac Griffith" userId="74ba5487-4706-474e-b468-769dd39f5f47" providerId="ADAL" clId="{1629DDB6-3CD4-4A0A-8A08-9D46EF251228}" dt="2024-03-06T21:46:14.875" v="2" actId="313"/>
        <pc:sldMkLst>
          <pc:docMk/>
          <pc:sldMk cId="1104300629" sldId="257"/>
        </pc:sldMkLst>
        <pc:spChg chg="mod">
          <ac:chgData name="Mac Griffith" userId="74ba5487-4706-474e-b468-769dd39f5f47" providerId="ADAL" clId="{1629DDB6-3CD4-4A0A-8A08-9D46EF251228}" dt="2024-03-06T21:46:14.875" v="2" actId="313"/>
          <ac:spMkLst>
            <pc:docMk/>
            <pc:sldMk cId="1104300629" sldId="257"/>
            <ac:spMk id="9" creationId="{B1C32371-4850-2BB9-23BC-3E8F2F1689B8}"/>
          </ac:spMkLst>
        </pc:spChg>
      </pc:sldChg>
      <pc:sldChg chg="addSp modSp mod">
        <pc:chgData name="Mac Griffith" userId="74ba5487-4706-474e-b468-769dd39f5f47" providerId="ADAL" clId="{1629DDB6-3CD4-4A0A-8A08-9D46EF251228}" dt="2024-03-06T22:14:32.156" v="249"/>
        <pc:sldMkLst>
          <pc:docMk/>
          <pc:sldMk cId="2602799122" sldId="260"/>
        </pc:sldMkLst>
        <pc:picChg chg="mod">
          <ac:chgData name="Mac Griffith" userId="74ba5487-4706-474e-b468-769dd39f5f47" providerId="ADAL" clId="{1629DDB6-3CD4-4A0A-8A08-9D46EF251228}" dt="2024-03-06T22:13:34.563" v="239" actId="14100"/>
          <ac:picMkLst>
            <pc:docMk/>
            <pc:sldMk cId="2602799122" sldId="260"/>
            <ac:picMk id="3" creationId="{08FF2AC6-1CE3-01D9-C245-E91E61663419}"/>
          </ac:picMkLst>
        </pc:picChg>
        <pc:picChg chg="add mod">
          <ac:chgData name="Mac Griffith" userId="74ba5487-4706-474e-b468-769dd39f5f47" providerId="ADAL" clId="{1629DDB6-3CD4-4A0A-8A08-9D46EF251228}" dt="2024-03-06T22:14:32.156" v="249"/>
          <ac:picMkLst>
            <pc:docMk/>
            <pc:sldMk cId="2602799122" sldId="260"/>
            <ac:picMk id="5" creationId="{939CD556-1069-7DB7-D728-7EB18C64D659}"/>
          </ac:picMkLst>
        </pc:picChg>
      </pc:sldChg>
      <pc:sldChg chg="addSp modSp mod">
        <pc:chgData name="Mac Griffith" userId="74ba5487-4706-474e-b468-769dd39f5f47" providerId="ADAL" clId="{1629DDB6-3CD4-4A0A-8A08-9D46EF251228}" dt="2024-03-06T22:14:25.288" v="248"/>
        <pc:sldMkLst>
          <pc:docMk/>
          <pc:sldMk cId="3813600972" sldId="261"/>
        </pc:sldMkLst>
        <pc:picChg chg="mod">
          <ac:chgData name="Mac Griffith" userId="74ba5487-4706-474e-b468-769dd39f5f47" providerId="ADAL" clId="{1629DDB6-3CD4-4A0A-8A08-9D46EF251228}" dt="2024-03-06T22:14:15.061" v="246" actId="14100"/>
          <ac:picMkLst>
            <pc:docMk/>
            <pc:sldMk cId="3813600972" sldId="261"/>
            <ac:picMk id="3" creationId="{54D2B9FB-D078-DBCE-C0B1-4D86AD90E98D}"/>
          </ac:picMkLst>
        </pc:picChg>
        <pc:picChg chg="add mod">
          <ac:chgData name="Mac Griffith" userId="74ba5487-4706-474e-b468-769dd39f5f47" providerId="ADAL" clId="{1629DDB6-3CD4-4A0A-8A08-9D46EF251228}" dt="2024-03-06T22:14:25.288" v="248"/>
          <ac:picMkLst>
            <pc:docMk/>
            <pc:sldMk cId="3813600972" sldId="261"/>
            <ac:picMk id="4" creationId="{6D6D35DE-5B22-28EE-AB5A-98D80689EF80}"/>
          </ac:picMkLst>
        </pc:picChg>
      </pc:sldChg>
      <pc:sldChg chg="addSp modSp mod">
        <pc:chgData name="Mac Griffith" userId="74ba5487-4706-474e-b468-769dd39f5f47" providerId="ADAL" clId="{1629DDB6-3CD4-4A0A-8A08-9D46EF251228}" dt="2024-03-06T22:14:47.849" v="250"/>
        <pc:sldMkLst>
          <pc:docMk/>
          <pc:sldMk cId="2011539259" sldId="265"/>
        </pc:sldMkLst>
        <pc:picChg chg="add mod">
          <ac:chgData name="Mac Griffith" userId="74ba5487-4706-474e-b468-769dd39f5f47" providerId="ADAL" clId="{1629DDB6-3CD4-4A0A-8A08-9D46EF251228}" dt="2024-03-06T22:14:47.849" v="250"/>
          <ac:picMkLst>
            <pc:docMk/>
            <pc:sldMk cId="2011539259" sldId="265"/>
            <ac:picMk id="3" creationId="{C95D838E-C274-7602-14F2-31CF9359605A}"/>
          </ac:picMkLst>
        </pc:picChg>
        <pc:picChg chg="mod">
          <ac:chgData name="Mac Griffith" userId="74ba5487-4706-474e-b468-769dd39f5f47" providerId="ADAL" clId="{1629DDB6-3CD4-4A0A-8A08-9D46EF251228}" dt="2024-03-06T22:12:38.853" v="225" actId="1076"/>
          <ac:picMkLst>
            <pc:docMk/>
            <pc:sldMk cId="2011539259" sldId="265"/>
            <ac:picMk id="4" creationId="{2E50FAF5-8E11-5657-0B62-E85678BD6589}"/>
          </ac:picMkLst>
        </pc:picChg>
      </pc:sldChg>
      <pc:sldChg chg="addSp delSp modSp mod">
        <pc:chgData name="Mac Griffith" userId="74ba5487-4706-474e-b468-769dd39f5f47" providerId="ADAL" clId="{1629DDB6-3CD4-4A0A-8A08-9D46EF251228}" dt="2024-03-06T22:01:10.431" v="35" actId="478"/>
        <pc:sldMkLst>
          <pc:docMk/>
          <pc:sldMk cId="465334594" sldId="289"/>
        </pc:sldMkLst>
        <pc:picChg chg="mod">
          <ac:chgData name="Mac Griffith" userId="74ba5487-4706-474e-b468-769dd39f5f47" providerId="ADAL" clId="{1629DDB6-3CD4-4A0A-8A08-9D46EF251228}" dt="2024-03-06T21:45:28.784" v="1" actId="1076"/>
          <ac:picMkLst>
            <pc:docMk/>
            <pc:sldMk cId="465334594" sldId="289"/>
            <ac:picMk id="3" creationId="{966F0531-3077-752A-9EDF-9C8CA59DBC22}"/>
          </ac:picMkLst>
        </pc:picChg>
        <pc:picChg chg="add mod">
          <ac:chgData name="Mac Griffith" userId="74ba5487-4706-474e-b468-769dd39f5f47" providerId="ADAL" clId="{1629DDB6-3CD4-4A0A-8A08-9D46EF251228}" dt="2024-03-06T22:01:08.666" v="34" actId="1076"/>
          <ac:picMkLst>
            <pc:docMk/>
            <pc:sldMk cId="465334594" sldId="289"/>
            <ac:picMk id="7" creationId="{7CF4E433-B8B8-3EEB-50FD-D00B904E5175}"/>
          </ac:picMkLst>
        </pc:picChg>
        <pc:picChg chg="add del">
          <ac:chgData name="Mac Griffith" userId="74ba5487-4706-474e-b468-769dd39f5f47" providerId="ADAL" clId="{1629DDB6-3CD4-4A0A-8A08-9D46EF251228}" dt="2024-03-06T22:01:10.431" v="35" actId="478"/>
          <ac:picMkLst>
            <pc:docMk/>
            <pc:sldMk cId="465334594" sldId="289"/>
            <ac:picMk id="12" creationId="{D054069B-CB81-2183-6133-9DCC3E477C0C}"/>
          </ac:picMkLst>
        </pc:picChg>
      </pc:sldChg>
      <pc:sldChg chg="modSp">
        <pc:chgData name="Mac Griffith" userId="74ba5487-4706-474e-b468-769dd39f5f47" providerId="ADAL" clId="{1629DDB6-3CD4-4A0A-8A08-9D46EF251228}" dt="2024-03-06T21:46:28.564" v="3"/>
        <pc:sldMkLst>
          <pc:docMk/>
          <pc:sldMk cId="4151484515" sldId="333"/>
        </pc:sldMkLst>
        <pc:spChg chg="mod">
          <ac:chgData name="Mac Griffith" userId="74ba5487-4706-474e-b468-769dd39f5f47" providerId="ADAL" clId="{1629DDB6-3CD4-4A0A-8A08-9D46EF251228}" dt="2024-03-06T21:46:28.564" v="3"/>
          <ac:spMkLst>
            <pc:docMk/>
            <pc:sldMk cId="4151484515" sldId="333"/>
            <ac:spMk id="6" creationId="{2661A1FE-DF68-88BB-BD58-A8CDBA557153}"/>
          </ac:spMkLst>
        </pc:spChg>
      </pc:sldChg>
      <pc:sldChg chg="addSp delSp modSp new mod modTransition">
        <pc:chgData name="Mac Griffith" userId="74ba5487-4706-474e-b468-769dd39f5f47" providerId="ADAL" clId="{1629DDB6-3CD4-4A0A-8A08-9D46EF251228}" dt="2024-03-06T22:03:49.614" v="136" actId="478"/>
        <pc:sldMkLst>
          <pc:docMk/>
          <pc:sldMk cId="4157604037" sldId="339"/>
        </pc:sldMkLst>
        <pc:spChg chg="del">
          <ac:chgData name="Mac Griffith" userId="74ba5487-4706-474e-b468-769dd39f5f47" providerId="ADAL" clId="{1629DDB6-3CD4-4A0A-8A08-9D46EF251228}" dt="2024-03-06T21:57:51.910" v="5" actId="478"/>
          <ac:spMkLst>
            <pc:docMk/>
            <pc:sldMk cId="4157604037" sldId="339"/>
            <ac:spMk id="2" creationId="{F8968EF4-5FCC-23BD-DBA9-2F957FD93B96}"/>
          </ac:spMkLst>
        </pc:spChg>
        <pc:spChg chg="del">
          <ac:chgData name="Mac Griffith" userId="74ba5487-4706-474e-b468-769dd39f5f47" providerId="ADAL" clId="{1629DDB6-3CD4-4A0A-8A08-9D46EF251228}" dt="2024-03-06T21:57:53.323" v="6" actId="478"/>
          <ac:spMkLst>
            <pc:docMk/>
            <pc:sldMk cId="4157604037" sldId="339"/>
            <ac:spMk id="3" creationId="{AABE099D-D291-4F2B-8682-E20326C6CCEC}"/>
          </ac:spMkLst>
        </pc:spChg>
        <pc:spChg chg="add mod">
          <ac:chgData name="Mac Griffith" userId="74ba5487-4706-474e-b468-769dd39f5f47" providerId="ADAL" clId="{1629DDB6-3CD4-4A0A-8A08-9D46EF251228}" dt="2024-03-06T22:02:07.725" v="103" actId="1076"/>
          <ac:spMkLst>
            <pc:docMk/>
            <pc:sldMk cId="4157604037" sldId="339"/>
            <ac:spMk id="9" creationId="{1994B9B0-C795-AE26-672C-89784C991C71}"/>
          </ac:spMkLst>
        </pc:spChg>
        <pc:spChg chg="add mod">
          <ac:chgData name="Mac Griffith" userId="74ba5487-4706-474e-b468-769dd39f5f47" providerId="ADAL" clId="{1629DDB6-3CD4-4A0A-8A08-9D46EF251228}" dt="2024-03-06T22:02:42.390" v="131" actId="1076"/>
          <ac:spMkLst>
            <pc:docMk/>
            <pc:sldMk cId="4157604037" sldId="339"/>
            <ac:spMk id="11" creationId="{C5F3DB1E-E0F0-164B-1866-4B7BC85BA008}"/>
          </ac:spMkLst>
        </pc:spChg>
        <pc:picChg chg="add mod">
          <ac:chgData name="Mac Griffith" userId="74ba5487-4706-474e-b468-769dd39f5f47" providerId="ADAL" clId="{1629DDB6-3CD4-4A0A-8A08-9D46EF251228}" dt="2024-03-06T22:01:22.747" v="37" actId="1440"/>
          <ac:picMkLst>
            <pc:docMk/>
            <pc:sldMk cId="4157604037" sldId="339"/>
            <ac:picMk id="5" creationId="{0435DCD4-1AEB-DDA1-08AA-64668E43EFAD}"/>
          </ac:picMkLst>
        </pc:picChg>
        <pc:picChg chg="add del mod ord modCrop">
          <ac:chgData name="Mac Griffith" userId="74ba5487-4706-474e-b468-769dd39f5f47" providerId="ADAL" clId="{1629DDB6-3CD4-4A0A-8A08-9D46EF251228}" dt="2024-03-06T22:03:49.614" v="136" actId="478"/>
          <ac:picMkLst>
            <pc:docMk/>
            <pc:sldMk cId="4157604037" sldId="339"/>
            <ac:picMk id="7" creationId="{7CF4E433-B8B8-3EEB-50FD-D00B904E5175}"/>
          </ac:picMkLst>
        </pc:picChg>
      </pc:sldChg>
      <pc:sldChg chg="delSp modSp add mod">
        <pc:chgData name="Mac Griffith" userId="74ba5487-4706-474e-b468-769dd39f5f47" providerId="ADAL" clId="{1629DDB6-3CD4-4A0A-8A08-9D46EF251228}" dt="2024-03-06T22:04:07.293" v="142" actId="1076"/>
        <pc:sldMkLst>
          <pc:docMk/>
          <pc:sldMk cId="2054837282" sldId="340"/>
        </pc:sldMkLst>
        <pc:spChg chg="del">
          <ac:chgData name="Mac Griffith" userId="74ba5487-4706-474e-b468-769dd39f5f47" providerId="ADAL" clId="{1629DDB6-3CD4-4A0A-8A08-9D46EF251228}" dt="2024-03-06T22:04:00.186" v="138" actId="478"/>
          <ac:spMkLst>
            <pc:docMk/>
            <pc:sldMk cId="2054837282" sldId="340"/>
            <ac:spMk id="9" creationId="{8F4EC30D-1414-B558-4D0A-C82CF76A139E}"/>
          </ac:spMkLst>
        </pc:spChg>
        <pc:spChg chg="del">
          <ac:chgData name="Mac Griffith" userId="74ba5487-4706-474e-b468-769dd39f5f47" providerId="ADAL" clId="{1629DDB6-3CD4-4A0A-8A08-9D46EF251228}" dt="2024-03-06T22:04:03.400" v="140" actId="478"/>
          <ac:spMkLst>
            <pc:docMk/>
            <pc:sldMk cId="2054837282" sldId="340"/>
            <ac:spMk id="11" creationId="{CF308A3D-322F-6624-AC76-1DEE3C8B11C0}"/>
          </ac:spMkLst>
        </pc:spChg>
        <pc:picChg chg="del">
          <ac:chgData name="Mac Griffith" userId="74ba5487-4706-474e-b468-769dd39f5f47" providerId="ADAL" clId="{1629DDB6-3CD4-4A0A-8A08-9D46EF251228}" dt="2024-03-06T22:03:53.058" v="137" actId="478"/>
          <ac:picMkLst>
            <pc:docMk/>
            <pc:sldMk cId="2054837282" sldId="340"/>
            <ac:picMk id="5" creationId="{C55DF5E6-F8A5-8591-A791-FA3CE7D5F51C}"/>
          </ac:picMkLst>
        </pc:picChg>
        <pc:picChg chg="mod">
          <ac:chgData name="Mac Griffith" userId="74ba5487-4706-474e-b468-769dd39f5f47" providerId="ADAL" clId="{1629DDB6-3CD4-4A0A-8A08-9D46EF251228}" dt="2024-03-06T22:04:07.293" v="142" actId="1076"/>
          <ac:picMkLst>
            <pc:docMk/>
            <pc:sldMk cId="2054837282" sldId="340"/>
            <ac:picMk id="7" creationId="{E4FD2D25-BBA0-43EA-D971-C37CA7FD5E06}"/>
          </ac:picMkLst>
        </pc:picChg>
      </pc:sldChg>
      <pc:sldChg chg="addSp delSp modSp add mod">
        <pc:chgData name="Mac Griffith" userId="74ba5487-4706-474e-b468-769dd39f5f47" providerId="ADAL" clId="{1629DDB6-3CD4-4A0A-8A08-9D46EF251228}" dt="2024-03-06T22:11:28.235" v="202" actId="1440"/>
        <pc:sldMkLst>
          <pc:docMk/>
          <pc:sldMk cId="733391791" sldId="341"/>
        </pc:sldMkLst>
        <pc:spChg chg="del">
          <ac:chgData name="Mac Griffith" userId="74ba5487-4706-474e-b468-769dd39f5f47" providerId="ADAL" clId="{1629DDB6-3CD4-4A0A-8A08-9D46EF251228}" dt="2024-03-06T22:05:59.011" v="145" actId="478"/>
          <ac:spMkLst>
            <pc:docMk/>
            <pc:sldMk cId="733391791" sldId="341"/>
            <ac:spMk id="4" creationId="{17F1EFB6-138C-1628-362E-17974C153135}"/>
          </ac:spMkLst>
        </pc:spChg>
        <pc:picChg chg="del">
          <ac:chgData name="Mac Griffith" userId="74ba5487-4706-474e-b468-769dd39f5f47" providerId="ADAL" clId="{1629DDB6-3CD4-4A0A-8A08-9D46EF251228}" dt="2024-03-06T22:05:59.011" v="145" actId="478"/>
          <ac:picMkLst>
            <pc:docMk/>
            <pc:sldMk cId="733391791" sldId="341"/>
            <ac:picMk id="3" creationId="{499B373A-93F1-5B73-6537-E1787A14D920}"/>
          </ac:picMkLst>
        </pc:picChg>
        <pc:picChg chg="add del mod">
          <ac:chgData name="Mac Griffith" userId="74ba5487-4706-474e-b468-769dd39f5f47" providerId="ADAL" clId="{1629DDB6-3CD4-4A0A-8A08-9D46EF251228}" dt="2024-03-06T22:07:42.211" v="160" actId="478"/>
          <ac:picMkLst>
            <pc:docMk/>
            <pc:sldMk cId="733391791" sldId="341"/>
            <ac:picMk id="5" creationId="{DA6401D7-1BB6-C86B-4754-4A554205B7DF}"/>
          </ac:picMkLst>
        </pc:picChg>
        <pc:picChg chg="del">
          <ac:chgData name="Mac Griffith" userId="74ba5487-4706-474e-b468-769dd39f5f47" providerId="ADAL" clId="{1629DDB6-3CD4-4A0A-8A08-9D46EF251228}" dt="2024-03-06T22:05:59.011" v="145" actId="478"/>
          <ac:picMkLst>
            <pc:docMk/>
            <pc:sldMk cId="733391791" sldId="341"/>
            <ac:picMk id="6" creationId="{6D944DEA-1DCD-7FB8-B4B7-2685AD5EAC99}"/>
          </ac:picMkLst>
        </pc:picChg>
        <pc:picChg chg="add del mod">
          <ac:chgData name="Mac Griffith" userId="74ba5487-4706-474e-b468-769dd39f5f47" providerId="ADAL" clId="{1629DDB6-3CD4-4A0A-8A08-9D46EF251228}" dt="2024-03-06T22:06:27.255" v="153" actId="478"/>
          <ac:picMkLst>
            <pc:docMk/>
            <pc:sldMk cId="733391791" sldId="341"/>
            <ac:picMk id="8" creationId="{68223E6F-0BCB-F0EF-7CA9-2E41220263F3}"/>
          </ac:picMkLst>
        </pc:picChg>
        <pc:picChg chg="add del mod">
          <ac:chgData name="Mac Griffith" userId="74ba5487-4706-474e-b468-769dd39f5f47" providerId="ADAL" clId="{1629DDB6-3CD4-4A0A-8A08-9D46EF251228}" dt="2024-03-06T22:07:42.753" v="161" actId="478"/>
          <ac:picMkLst>
            <pc:docMk/>
            <pc:sldMk cId="733391791" sldId="341"/>
            <ac:picMk id="10" creationId="{C6582260-7B8E-668E-A7D6-BCD36786B317}"/>
          </ac:picMkLst>
        </pc:picChg>
        <pc:picChg chg="del">
          <ac:chgData name="Mac Griffith" userId="74ba5487-4706-474e-b468-769dd39f5f47" providerId="ADAL" clId="{1629DDB6-3CD4-4A0A-8A08-9D46EF251228}" dt="2024-03-06T22:05:57.060" v="144" actId="478"/>
          <ac:picMkLst>
            <pc:docMk/>
            <pc:sldMk cId="733391791" sldId="341"/>
            <ac:picMk id="12" creationId="{DA75D14E-CB08-B01E-4B9D-E2F31B667BF4}"/>
          </ac:picMkLst>
        </pc:picChg>
        <pc:picChg chg="add mod">
          <ac:chgData name="Mac Griffith" userId="74ba5487-4706-474e-b468-769dd39f5f47" providerId="ADAL" clId="{1629DDB6-3CD4-4A0A-8A08-9D46EF251228}" dt="2024-03-06T22:09:20.790" v="175" actId="1076"/>
          <ac:picMkLst>
            <pc:docMk/>
            <pc:sldMk cId="733391791" sldId="341"/>
            <ac:picMk id="13" creationId="{EA172505-0739-12C4-6FC8-2A4192519D3A}"/>
          </ac:picMkLst>
        </pc:picChg>
        <pc:picChg chg="del">
          <ac:chgData name="Mac Griffith" userId="74ba5487-4706-474e-b468-769dd39f5f47" providerId="ADAL" clId="{1629DDB6-3CD4-4A0A-8A08-9D46EF251228}" dt="2024-03-06T22:05:59.011" v="145" actId="478"/>
          <ac:picMkLst>
            <pc:docMk/>
            <pc:sldMk cId="733391791" sldId="341"/>
            <ac:picMk id="15" creationId="{D661F7D9-F760-2071-2BCA-48C80D1AE133}"/>
          </ac:picMkLst>
        </pc:picChg>
        <pc:picChg chg="add mod">
          <ac:chgData name="Mac Griffith" userId="74ba5487-4706-474e-b468-769dd39f5f47" providerId="ADAL" clId="{1629DDB6-3CD4-4A0A-8A08-9D46EF251228}" dt="2024-03-06T22:09:26.392" v="177" actId="1076"/>
          <ac:picMkLst>
            <pc:docMk/>
            <pc:sldMk cId="733391791" sldId="341"/>
            <ac:picMk id="16" creationId="{1BDE3DDD-8BE1-807E-2FC7-90479B163C73}"/>
          </ac:picMkLst>
        </pc:picChg>
        <pc:picChg chg="del">
          <ac:chgData name="Mac Griffith" userId="74ba5487-4706-474e-b468-769dd39f5f47" providerId="ADAL" clId="{1629DDB6-3CD4-4A0A-8A08-9D46EF251228}" dt="2024-03-06T22:05:59.011" v="145" actId="478"/>
          <ac:picMkLst>
            <pc:docMk/>
            <pc:sldMk cId="733391791" sldId="341"/>
            <ac:picMk id="17" creationId="{9081487F-C99C-CA13-321D-566E7CC0789B}"/>
          </ac:picMkLst>
        </pc:picChg>
        <pc:picChg chg="add mod">
          <ac:chgData name="Mac Griffith" userId="74ba5487-4706-474e-b468-769dd39f5f47" providerId="ADAL" clId="{1629DDB6-3CD4-4A0A-8A08-9D46EF251228}" dt="2024-03-06T22:09:22.759" v="176" actId="1076"/>
          <ac:picMkLst>
            <pc:docMk/>
            <pc:sldMk cId="733391791" sldId="341"/>
            <ac:picMk id="19" creationId="{4377DF9E-13D4-E9EB-C209-D53ECFE458DA}"/>
          </ac:picMkLst>
        </pc:picChg>
        <pc:picChg chg="add mod">
          <ac:chgData name="Mac Griffith" userId="74ba5487-4706-474e-b468-769dd39f5f47" providerId="ADAL" clId="{1629DDB6-3CD4-4A0A-8A08-9D46EF251228}" dt="2024-03-06T22:11:28.235" v="202" actId="1440"/>
          <ac:picMkLst>
            <pc:docMk/>
            <pc:sldMk cId="733391791" sldId="341"/>
            <ac:picMk id="21" creationId="{5A1737D1-8B7B-4023-5A57-E8CD8E30D0DE}"/>
          </ac:picMkLst>
        </pc:picChg>
        <pc:picChg chg="add mod modCrop">
          <ac:chgData name="Mac Griffith" userId="74ba5487-4706-474e-b468-769dd39f5f47" providerId="ADAL" clId="{1629DDB6-3CD4-4A0A-8A08-9D46EF251228}" dt="2024-03-06T22:11:28.235" v="202" actId="1440"/>
          <ac:picMkLst>
            <pc:docMk/>
            <pc:sldMk cId="733391791" sldId="341"/>
            <ac:picMk id="23" creationId="{361C6CF0-ABE9-024D-5BD1-AE385143779B}"/>
          </ac:picMkLst>
        </pc:picChg>
        <pc:picChg chg="add mod modCrop">
          <ac:chgData name="Mac Griffith" userId="74ba5487-4706-474e-b468-769dd39f5f47" providerId="ADAL" clId="{1629DDB6-3CD4-4A0A-8A08-9D46EF251228}" dt="2024-03-06T22:11:28.235" v="202" actId="1440"/>
          <ac:picMkLst>
            <pc:docMk/>
            <pc:sldMk cId="733391791" sldId="341"/>
            <ac:picMk id="25" creationId="{4C9892BB-ED75-DD47-F561-7FAD7A0BA91D}"/>
          </ac:picMkLst>
        </pc:picChg>
      </pc:sldChg>
      <pc:sldChg chg="modSp add mod">
        <pc:chgData name="Mac Griffith" userId="74ba5487-4706-474e-b468-769dd39f5f47" providerId="ADAL" clId="{1629DDB6-3CD4-4A0A-8A08-9D46EF251228}" dt="2024-03-06T22:11:37.731" v="223" actId="1035"/>
        <pc:sldMkLst>
          <pc:docMk/>
          <pc:sldMk cId="1978516376" sldId="342"/>
        </pc:sldMkLst>
        <pc:picChg chg="mod">
          <ac:chgData name="Mac Griffith" userId="74ba5487-4706-474e-b468-769dd39f5f47" providerId="ADAL" clId="{1629DDB6-3CD4-4A0A-8A08-9D46EF251228}" dt="2024-03-06T22:11:37.731" v="223" actId="1035"/>
          <ac:picMkLst>
            <pc:docMk/>
            <pc:sldMk cId="1978516376" sldId="342"/>
            <ac:picMk id="5" creationId="{119186EF-FD6E-60B2-9F9A-9005BB58BD96}"/>
          </ac:picMkLst>
        </pc:picChg>
        <pc:picChg chg="mod">
          <ac:chgData name="Mac Griffith" userId="74ba5487-4706-474e-b468-769dd39f5f47" providerId="ADAL" clId="{1629DDB6-3CD4-4A0A-8A08-9D46EF251228}" dt="2024-03-06T22:11:37.731" v="223" actId="1035"/>
          <ac:picMkLst>
            <pc:docMk/>
            <pc:sldMk cId="1978516376" sldId="342"/>
            <ac:picMk id="10" creationId="{CB78FD35-C3A8-93B9-8991-1BC6C4768E4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681A-E4C6-4E09-90B7-A1404212B232}"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299678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681A-E4C6-4E09-90B7-A1404212B232}"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230884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681A-E4C6-4E09-90B7-A1404212B232}"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356424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681A-E4C6-4E09-90B7-A1404212B232}"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47781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681A-E4C6-4E09-90B7-A1404212B232}"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153734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681A-E4C6-4E09-90B7-A1404212B232}"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193932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681A-E4C6-4E09-90B7-A1404212B232}"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314292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681A-E4C6-4E09-90B7-A1404212B232}"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21367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681A-E4C6-4E09-90B7-A1404212B232}"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382071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681A-E4C6-4E09-90B7-A1404212B232}"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326568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681A-E4C6-4E09-90B7-A1404212B232}"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0DF80-9031-4F37-ABA8-646B41ADA33D}" type="slidenum">
              <a:rPr lang="en-US" smtClean="0"/>
              <a:t>‹#›</a:t>
            </a:fld>
            <a:endParaRPr lang="en-US"/>
          </a:p>
        </p:txBody>
      </p:sp>
    </p:spTree>
    <p:extLst>
      <p:ext uri="{BB962C8B-B14F-4D97-AF65-F5344CB8AC3E}">
        <p14:creationId xmlns:p14="http://schemas.microsoft.com/office/powerpoint/2010/main" val="106053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681A-E4C6-4E09-90B7-A1404212B232}" type="datetimeFigureOut">
              <a:rPr lang="en-US" smtClean="0"/>
              <a:t>3/6/2024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0DF80-9031-4F37-ABA8-646B41ADA33D}" type="slidenum">
              <a:rPr lang="en-US" smtClean="0"/>
              <a:t>‹#›</a:t>
            </a:fld>
            <a:endParaRPr lang="en-US"/>
          </a:p>
        </p:txBody>
      </p:sp>
    </p:spTree>
    <p:extLst>
      <p:ext uri="{BB962C8B-B14F-4D97-AF65-F5344CB8AC3E}">
        <p14:creationId xmlns:p14="http://schemas.microsoft.com/office/powerpoint/2010/main" val="572024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temp.camplanoche.com/scouts-bsa-venturing-and-sea-scouts/"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scoutingevent.com/Download/083122285/SM/Resident_Camp_Adventures_PPT_2023_2024.pptx"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coutingevent.com/083-EAGLEWEEK"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scoutingevent.com/083-EAGLEWEEK" TargetMode="Externa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hyperlink" Target="https://scoutingevent.com/Download/083121997/OR/Eagle_Week_Program_Guide_2024.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scoutingevent.com/083-wintercamp" TargetMode="External"/><Relationship Id="rId2" Type="http://schemas.openxmlformats.org/officeDocument/2006/relationships/hyperlink" Target="https://scoutingevent.com/083-wintercamp"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coutingevent.com/083-NYLTwinter" TargetMode="Externa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hyperlink" Target="http://www.scoutingevent.com/083-NYLTSUMMER" TargetMode="External"/><Relationship Id="rId4" Type="http://schemas.openxmlformats.org/officeDocument/2006/relationships/hyperlink" Target="https://scoutingevent.com/083-NYLTWinter"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hyperlink" Target="https://scoutingevent.com/083-NYLTWinter" TargetMode="External"/><Relationship Id="rId3" Type="http://schemas.openxmlformats.org/officeDocument/2006/relationships/hyperlink" Target="https://scoutingevent.com/083-summercamp" TargetMode="External"/><Relationship Id="rId7" Type="http://schemas.openxmlformats.org/officeDocument/2006/relationships/hyperlink" Target="http://www.scoutingevent.com/083-EAGLEWEEK" TargetMode="External"/><Relationship Id="rId12" Type="http://schemas.openxmlformats.org/officeDocument/2006/relationships/image" Target="../media/image40.jpg"/><Relationship Id="rId2" Type="http://schemas.openxmlformats.org/officeDocument/2006/relationships/hyperlink" Target="camplanoche.com/scout-bsa-resident-camp/" TargetMode="External"/><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hyperlink" Target="https://scoutingevent.com/083-springbreakmini" TargetMode="External"/><Relationship Id="rId5" Type="http://schemas.openxmlformats.org/officeDocument/2006/relationships/hyperlink" Target="http://www.scoutingevent.com/083-NYLTSUMMER" TargetMode="External"/><Relationship Id="rId10" Type="http://schemas.openxmlformats.org/officeDocument/2006/relationships/image" Target="../media/image39.jpg"/><Relationship Id="rId4" Type="http://schemas.openxmlformats.org/officeDocument/2006/relationships/image" Target="../media/image37.jpg"/><Relationship Id="rId9" Type="http://schemas.openxmlformats.org/officeDocument/2006/relationships/hyperlink" Target="https://scoutingevent.com/083-wintercamp" TargetMode="External"/><Relationship Id="rId14" Type="http://schemas.openxmlformats.org/officeDocument/2006/relationships/image" Target="../media/image41.jpg"/></Relationships>
</file>

<file path=ppt/slides/_rels/slide16.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hyperlink" Target="https://scoutingevent.com/083-THEBEASTFALL" TargetMode="External"/><Relationship Id="rId18" Type="http://schemas.openxmlformats.org/officeDocument/2006/relationships/image" Target="../media/image50.jpg"/><Relationship Id="rId3" Type="http://schemas.openxmlformats.org/officeDocument/2006/relationships/image" Target="../media/image42.jpg"/><Relationship Id="rId7" Type="http://schemas.openxmlformats.org/officeDocument/2006/relationships/hyperlink" Target="http://scoutingevent.com/083-WSO" TargetMode="External"/><Relationship Id="rId12" Type="http://schemas.openxmlformats.org/officeDocument/2006/relationships/image" Target="../media/image47.jpg"/><Relationship Id="rId17" Type="http://schemas.openxmlformats.org/officeDocument/2006/relationships/hyperlink" Target="http://scoutingevent.com/083-LNTSPRING" TargetMode="External"/><Relationship Id="rId2" Type="http://schemas.openxmlformats.org/officeDocument/2006/relationships/hyperlink" Target="http://www.scoutingevent.com/083-academy" TargetMode="External"/><Relationship Id="rId16"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44.jpg"/><Relationship Id="rId11" Type="http://schemas.openxmlformats.org/officeDocument/2006/relationships/hyperlink" Target="http://scoutingevent.com/083-LNTFALL" TargetMode="External"/><Relationship Id="rId5" Type="http://schemas.openxmlformats.org/officeDocument/2006/relationships/image" Target="../media/image43.jpg"/><Relationship Id="rId15" Type="http://schemas.openxmlformats.org/officeDocument/2006/relationships/hyperlink" Target="http://scoutingevent.com/083-LNTMASTER" TargetMode="External"/><Relationship Id="rId10" Type="http://schemas.openxmlformats.org/officeDocument/2006/relationships/image" Target="../media/image46.jpg"/><Relationship Id="rId19" Type="http://schemas.openxmlformats.org/officeDocument/2006/relationships/hyperlink" Target="http://www.camplanoche.com/scouts-bsa-venturing-and-sea-scouts/" TargetMode="External"/><Relationship Id="rId4" Type="http://schemas.openxmlformats.org/officeDocument/2006/relationships/hyperlink" Target="http://scoutingevent.com/083-TheBEAST" TargetMode="External"/><Relationship Id="rId9" Type="http://schemas.openxmlformats.org/officeDocument/2006/relationships/hyperlink" Target="http://scoutingevent.com/083-ScoutsBSAHalloween" TargetMode="External"/><Relationship Id="rId1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scoutingevent.com/083-Academy" TargetMode="Externa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hyperlink" Target="https://scoutingevent.com/Download/083119092/OR/Academy_Program_Guide_2024.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scoutingevent.com/083-Academy" TargetMode="Externa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s://scoutingevent.com/Download/083119092/OR/Academy_Program_Guide_2024.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hyperlink" Target="http://scoutingevent.com/083-TheBEAST" TargetMode="Externa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hyperlink" Target="https://scoutingevent.com/Download/083121118/OR/The_Beasts_Revenge_Leaders_Guide_2024.pdf" TargetMode="External"/><Relationship Id="rId4" Type="http://schemas.openxmlformats.org/officeDocument/2006/relationships/hyperlink" Target="http://www.scoutingevent.com/083-Thebea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58.png"/><Relationship Id="rId2" Type="http://schemas.openxmlformats.org/officeDocument/2006/relationships/hyperlink" Target="scoutingevent.com/083-LNTSPRING" TargetMode="Externa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hyperlink" Target="http://www.scoutingevent.com/083-LNTFALL" TargetMode="External"/><Relationship Id="rId4" Type="http://schemas.openxmlformats.org/officeDocument/2006/relationships/hyperlink" Target="http://www.scoutingevent.com/083-LNTSPR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scoutingevent.com/083-LNTMASTER" TargetMode="External"/><Relationship Id="rId2" Type="http://schemas.openxmlformats.org/officeDocument/2006/relationships/hyperlink" Target="scoutingevent.com/083-LNTMASTER" TargetMode="Externa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hyperlink" Target="http://scoutingevent.com/083-WSO" TargetMode="External"/><Relationship Id="rId7" Type="http://schemas.openxmlformats.org/officeDocument/2006/relationships/hyperlink" Target="http://scoutingevent.com/083-TheBEAST" TargetMode="External"/><Relationship Id="rId2" Type="http://schemas.openxmlformats.org/officeDocument/2006/relationships/hyperlink" Target="http://www.camplanoche.com/scouts-bsa-venturing-and-sea-scouts/" TargetMode="Externa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hyperlink" Target="http://scoutingevent.com/083-ScoutsBSAHalloween" TargetMode="Externa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hyperlink" Target="https://scoutingevent.com/083-THEBEASTFALL" TargetMode="External"/><Relationship Id="rId18" Type="http://schemas.openxmlformats.org/officeDocument/2006/relationships/image" Target="../media/image50.jpg"/><Relationship Id="rId3" Type="http://schemas.openxmlformats.org/officeDocument/2006/relationships/image" Target="../media/image42.jpg"/><Relationship Id="rId7" Type="http://schemas.openxmlformats.org/officeDocument/2006/relationships/hyperlink" Target="http://scoutingevent.com/083-WSO" TargetMode="External"/><Relationship Id="rId12" Type="http://schemas.openxmlformats.org/officeDocument/2006/relationships/image" Target="../media/image47.jpg"/><Relationship Id="rId17" Type="http://schemas.openxmlformats.org/officeDocument/2006/relationships/hyperlink" Target="http://scoutingevent.com/083-LNTSPRING" TargetMode="External"/><Relationship Id="rId2" Type="http://schemas.openxmlformats.org/officeDocument/2006/relationships/hyperlink" Target="http://www.scoutingevent.com/083-academy" TargetMode="External"/><Relationship Id="rId16"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44.jpg"/><Relationship Id="rId11" Type="http://schemas.openxmlformats.org/officeDocument/2006/relationships/hyperlink" Target="http://scoutingevent.com/083-LNTFALL" TargetMode="External"/><Relationship Id="rId5" Type="http://schemas.openxmlformats.org/officeDocument/2006/relationships/image" Target="../media/image43.jpg"/><Relationship Id="rId15" Type="http://schemas.openxmlformats.org/officeDocument/2006/relationships/hyperlink" Target="http://scoutingevent.com/083-LNTMASTER" TargetMode="External"/><Relationship Id="rId10" Type="http://schemas.openxmlformats.org/officeDocument/2006/relationships/image" Target="../media/image46.jpg"/><Relationship Id="rId19" Type="http://schemas.openxmlformats.org/officeDocument/2006/relationships/hyperlink" Target="http://www.camplanoche.com/scouts-bsa-venturing-and-sea-scouts/" TargetMode="External"/><Relationship Id="rId4" Type="http://schemas.openxmlformats.org/officeDocument/2006/relationships/hyperlink" Target="http://scoutingevent.com/083-TheBEAST" TargetMode="External"/><Relationship Id="rId9" Type="http://schemas.openxmlformats.org/officeDocument/2006/relationships/hyperlink" Target="http://scoutingevent.com/083-ScoutsBSAHalloween" TargetMode="External"/><Relationship Id="rId1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hyperlink" Target="https://scoutingevent.com/Download/083121748/SM/Unit_Weekend_Planning_Guide.pdf" TargetMode="External"/><Relationship Id="rId2" Type="http://schemas.openxmlformats.org/officeDocument/2006/relationships/hyperlink" Target="http://www.camplanoche.com/camp-resources/"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hyperlink" Target="https://scoutingevent.com/Download/083116024/SM/Cubscout_Brochure_Master.pdf" TargetMode="External"/><Relationship Id="rId7" Type="http://schemas.openxmlformats.org/officeDocument/2006/relationships/image" Target="../media/image64.jpeg"/><Relationship Id="rId2" Type="http://schemas.openxmlformats.org/officeDocument/2006/relationships/hyperlink" Target="http://www.camplanoche.com/camp-resources/"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scoutingevent.com/Download/083116023/OR/Scouts_BSA_Brochure_Master.pdf" TargetMode="Externa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camplanoche.com/seasonal-camp-staff/"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camplanoche.com/seasonal-camp-staf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hyperlink" Target="https://scoutingevent.com/083-Volunteer"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form.jotform.com/9044538299816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coutingevent.com/Download/083122285/SM/Resident_Camp_Adventures_PPT_2023_2024.pptx"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coutingevent.com/083-springbreakmini"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scoutingevent.com/083-SPRINGBREAKMIN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openxmlformats.org/officeDocument/2006/relationships/hyperlink" Target="https://scoutingevent.com/Download/083119978/OR/Spring_Break_Mini_Camp_Program_Guide_2024.pdf" TargetMode="External"/><Relationship Id="rId2" Type="http://schemas.openxmlformats.org/officeDocument/2006/relationships/hyperlink" Target="https://scoutingevent.com/083-springbreakmini"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scoutingevent.com/Download/083118615/OR/Spring_Break_Mini_Camp_ParentLeaders_Guide_2024.pdf" TargetMode="External"/><Relationship Id="rId10" Type="http://schemas.openxmlformats.org/officeDocument/2006/relationships/hyperlink" Target="scoutingevent.com/083-SPRINGBREAKMINI" TargetMode="External"/><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coutingevent.com/083-summercamp" TargetMode="External"/><Relationship Id="rId2" Type="http://schemas.openxmlformats.org/officeDocument/2006/relationships/hyperlink" Target="scoutingevent.com/083-SUMMERCAMP"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scoutingevent.com/Download/083121766/OR/Summer_Camp_Program_Guide_2024.pdf" TargetMode="External"/><Relationship Id="rId2" Type="http://schemas.openxmlformats.org/officeDocument/2006/relationships/hyperlink" Target="https://scoutingevent.com/083-summercamp"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scoutingevent.com/Download/083118614/OR/Summer_Camp_ParentLeader_Guide_2024.pdf" TargetMode="External"/><Relationship Id="rId4" Type="http://schemas.openxmlformats.org/officeDocument/2006/relationships/image" Target="../media/image15.jp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coutingevent.com/Download/083121766/OR/Summer_Camp_Program_Guide_2024.pdf"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text and images of a person and a bird&#10;&#10;Description automatically generated">
            <a:hlinkClick r:id="rId2"/>
            <a:extLst>
              <a:ext uri="{FF2B5EF4-FFF2-40B4-BE49-F238E27FC236}">
                <a16:creationId xmlns:a16="http://schemas.microsoft.com/office/drawing/2014/main" id="{881B9267-2279-44AC-DC97-147974ED82C2}"/>
              </a:ext>
            </a:extLst>
          </p:cNvPr>
          <p:cNvPicPr>
            <a:picLocks noChangeAspect="1"/>
          </p:cNvPicPr>
          <p:nvPr/>
        </p:nvPicPr>
        <p:blipFill rotWithShape="1">
          <a:blip r:embed="rId3">
            <a:extLst>
              <a:ext uri="{28A0092B-C50C-407E-A947-70E740481C1C}">
                <a14:useLocalDpi xmlns:a14="http://schemas.microsoft.com/office/drawing/2010/main" val="0"/>
              </a:ext>
            </a:extLst>
          </a:blip>
          <a:srcRect t="43735" b="3886"/>
          <a:stretch/>
        </p:blipFill>
        <p:spPr>
          <a:xfrm>
            <a:off x="0" y="4350654"/>
            <a:ext cx="9144000" cy="2507346"/>
          </a:xfrm>
          <a:prstGeom prst="rect">
            <a:avLst/>
          </a:prstGeom>
        </p:spPr>
      </p:pic>
      <p:pic>
        <p:nvPicPr>
          <p:cNvPr id="9" name="Picture 8" descr="A poster with text and images&#10;&#10;Description automatically generated">
            <a:hlinkClick r:id="rId2"/>
            <a:extLst>
              <a:ext uri="{FF2B5EF4-FFF2-40B4-BE49-F238E27FC236}">
                <a16:creationId xmlns:a16="http://schemas.microsoft.com/office/drawing/2014/main" id="{D15469D3-E4ED-5E67-693F-620D033E0D06}"/>
              </a:ext>
            </a:extLst>
          </p:cNvPr>
          <p:cNvPicPr>
            <a:picLocks noChangeAspect="1"/>
          </p:cNvPicPr>
          <p:nvPr/>
        </p:nvPicPr>
        <p:blipFill rotWithShape="1">
          <a:blip r:embed="rId4">
            <a:extLst>
              <a:ext uri="{28A0092B-C50C-407E-A947-70E740481C1C}">
                <a14:useLocalDpi xmlns:a14="http://schemas.microsoft.com/office/drawing/2010/main" val="0"/>
              </a:ext>
            </a:extLst>
          </a:blip>
          <a:srcRect b="71755"/>
          <a:stretch/>
        </p:blipFill>
        <p:spPr>
          <a:xfrm>
            <a:off x="-1" y="0"/>
            <a:ext cx="9149063" cy="2584174"/>
          </a:xfrm>
          <a:prstGeom prst="rect">
            <a:avLst/>
          </a:prstGeom>
        </p:spPr>
      </p:pic>
      <p:sp>
        <p:nvSpPr>
          <p:cNvPr id="2" name="Thought Bubble: Cloud 1">
            <a:hlinkClick r:id="rId2"/>
            <a:extLst>
              <a:ext uri="{FF2B5EF4-FFF2-40B4-BE49-F238E27FC236}">
                <a16:creationId xmlns:a16="http://schemas.microsoft.com/office/drawing/2014/main" id="{9DB4AEB4-98D6-E444-7201-DDFA02F712FB}"/>
              </a:ext>
            </a:extLst>
          </p:cNvPr>
          <p:cNvSpPr/>
          <p:nvPr/>
        </p:nvSpPr>
        <p:spPr>
          <a:xfrm>
            <a:off x="369640" y="2673076"/>
            <a:ext cx="4101000" cy="1375924"/>
          </a:xfrm>
          <a:prstGeom prst="cloudCallout">
            <a:avLst>
              <a:gd name="adj1" fmla="val -27529"/>
              <a:gd name="adj2" fmla="val 8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8F1CF1-92FC-A31D-3D4F-2F407241F4C4}"/>
              </a:ext>
            </a:extLst>
          </p:cNvPr>
          <p:cNvSpPr txBox="1"/>
          <p:nvPr/>
        </p:nvSpPr>
        <p:spPr>
          <a:xfrm>
            <a:off x="980820" y="2966628"/>
            <a:ext cx="2743201" cy="646331"/>
          </a:xfrm>
          <a:prstGeom prst="rect">
            <a:avLst/>
          </a:prstGeom>
          <a:noFill/>
        </p:spPr>
        <p:txBody>
          <a:bodyPr wrap="square" rtlCol="0">
            <a:spAutoFit/>
          </a:bodyPr>
          <a:lstStyle/>
          <a:p>
            <a:r>
              <a:rPr lang="en-US" b="1" dirty="0">
                <a:solidFill>
                  <a:schemeClr val="bg1"/>
                </a:solidFill>
              </a:rPr>
              <a:t>WE WILL BEGIN SHORTLY…</a:t>
            </a:r>
          </a:p>
          <a:p>
            <a:r>
              <a:rPr lang="en-US" b="1" dirty="0">
                <a:solidFill>
                  <a:schemeClr val="bg1"/>
                </a:solidFill>
              </a:rPr>
              <a:t>THANKS FOR JOINING US!</a:t>
            </a:r>
          </a:p>
        </p:txBody>
      </p:sp>
      <p:pic>
        <p:nvPicPr>
          <p:cNvPr id="7" name="Picture 6" descr="A qr code on a white background&#10;&#10;Description automatically generated">
            <a:hlinkClick r:id="rId5"/>
            <a:extLst>
              <a:ext uri="{FF2B5EF4-FFF2-40B4-BE49-F238E27FC236}">
                <a16:creationId xmlns:a16="http://schemas.microsoft.com/office/drawing/2014/main" id="{CA9872B8-C533-2165-9255-F0F5B32B5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5510" y="2885828"/>
            <a:ext cx="1828800" cy="1828800"/>
          </a:xfrm>
          <a:prstGeom prst="rect">
            <a:avLst/>
          </a:prstGeom>
        </p:spPr>
      </p:pic>
      <p:sp>
        <p:nvSpPr>
          <p:cNvPr id="8" name="TextBox 7">
            <a:extLst>
              <a:ext uri="{FF2B5EF4-FFF2-40B4-BE49-F238E27FC236}">
                <a16:creationId xmlns:a16="http://schemas.microsoft.com/office/drawing/2014/main" id="{C800564D-FF30-6D22-F1F7-8E60ED8C5AC4}"/>
              </a:ext>
            </a:extLst>
          </p:cNvPr>
          <p:cNvSpPr txBox="1"/>
          <p:nvPr/>
        </p:nvSpPr>
        <p:spPr>
          <a:xfrm>
            <a:off x="6316910" y="2581652"/>
            <a:ext cx="2286000" cy="369332"/>
          </a:xfrm>
          <a:prstGeom prst="rect">
            <a:avLst/>
          </a:prstGeom>
          <a:noFill/>
        </p:spPr>
        <p:txBody>
          <a:bodyPr wrap="square">
            <a:spAutoFit/>
          </a:bodyPr>
          <a:lstStyle/>
          <a:p>
            <a:r>
              <a:rPr lang="en-US" sz="1800" b="1" u="sng" dirty="0">
                <a:hlinkClick r:id="rId5"/>
              </a:rPr>
              <a:t>TONIGHTS PPT SHOW</a:t>
            </a:r>
            <a:endParaRPr lang="en-US" dirty="0"/>
          </a:p>
        </p:txBody>
      </p:sp>
    </p:spTree>
    <p:extLst>
      <p:ext uri="{BB962C8B-B14F-4D97-AF65-F5344CB8AC3E}">
        <p14:creationId xmlns:p14="http://schemas.microsoft.com/office/powerpoint/2010/main" val="2296699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135B8-B666-3896-EC29-44A5CA291994}"/>
            </a:ext>
          </a:extLst>
        </p:cNvPr>
        <p:cNvGrpSpPr/>
        <p:nvPr/>
      </p:nvGrpSpPr>
      <p:grpSpPr>
        <a:xfrm>
          <a:off x="0" y="0"/>
          <a:ext cx="0" cy="0"/>
          <a:chOff x="0" y="0"/>
          <a:chExt cx="0" cy="0"/>
        </a:xfrm>
      </p:grpSpPr>
      <p:pic>
        <p:nvPicPr>
          <p:cNvPr id="7" name="Picture 6" descr="A front and back view of a t-shirt&#10;&#10;Description automatically generated">
            <a:extLst>
              <a:ext uri="{FF2B5EF4-FFF2-40B4-BE49-F238E27FC236}">
                <a16:creationId xmlns:a16="http://schemas.microsoft.com/office/drawing/2014/main" id="{E4FD2D25-BBA0-43EA-D971-C37CA7FD5E06}"/>
              </a:ext>
            </a:extLst>
          </p:cNvPr>
          <p:cNvPicPr>
            <a:picLocks noChangeAspect="1"/>
          </p:cNvPicPr>
          <p:nvPr/>
        </p:nvPicPr>
        <p:blipFill rotWithShape="1">
          <a:blip r:embed="rId2">
            <a:extLst>
              <a:ext uri="{28A0092B-C50C-407E-A947-70E740481C1C}">
                <a14:useLocalDpi xmlns:a14="http://schemas.microsoft.com/office/drawing/2010/main" val="0"/>
              </a:ext>
            </a:extLst>
          </a:blip>
          <a:srcRect l="63670" t="16101" r="15413" b="45777"/>
          <a:stretch/>
        </p:blipFill>
        <p:spPr>
          <a:xfrm>
            <a:off x="1319409" y="0"/>
            <a:ext cx="6505182" cy="6761971"/>
          </a:xfrm>
          <a:prstGeom prst="rect">
            <a:avLst/>
          </a:prstGeom>
          <a:ln>
            <a:noFill/>
          </a:ln>
          <a:effectLst>
            <a:softEdge rad="112500"/>
          </a:effectLst>
        </p:spPr>
      </p:pic>
    </p:spTree>
    <p:extLst>
      <p:ext uri="{BB962C8B-B14F-4D97-AF65-F5344CB8AC3E}">
        <p14:creationId xmlns:p14="http://schemas.microsoft.com/office/powerpoint/2010/main" val="20548372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38BD4-2D9E-3960-3922-BCD204A2799A}"/>
            </a:ext>
          </a:extLst>
        </p:cNvPr>
        <p:cNvGrpSpPr/>
        <p:nvPr/>
      </p:nvGrpSpPr>
      <p:grpSpPr>
        <a:xfrm>
          <a:off x="0" y="0"/>
          <a:ext cx="0" cy="0"/>
          <a:chOff x="0" y="0"/>
          <a:chExt cx="0" cy="0"/>
        </a:xfrm>
      </p:grpSpPr>
      <p:pic>
        <p:nvPicPr>
          <p:cNvPr id="4" name="Picture 3" descr="A white sign with red and green text&#10;&#10;Description automatically generated">
            <a:hlinkClick r:id="rId2"/>
            <a:extLst>
              <a:ext uri="{FF2B5EF4-FFF2-40B4-BE49-F238E27FC236}">
                <a16:creationId xmlns:a16="http://schemas.microsoft.com/office/drawing/2014/main" id="{D6586578-622B-5E07-7050-0CF80CB78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77" y="610012"/>
            <a:ext cx="8418836" cy="4407262"/>
          </a:xfrm>
          <a:prstGeom prst="rect">
            <a:avLst/>
          </a:prstGeom>
        </p:spPr>
      </p:pic>
      <p:sp>
        <p:nvSpPr>
          <p:cNvPr id="6" name="TextBox 5">
            <a:extLst>
              <a:ext uri="{FF2B5EF4-FFF2-40B4-BE49-F238E27FC236}">
                <a16:creationId xmlns:a16="http://schemas.microsoft.com/office/drawing/2014/main" id="{2661A1FE-DF68-88BB-BD58-A8CDBA557153}"/>
              </a:ext>
            </a:extLst>
          </p:cNvPr>
          <p:cNvSpPr txBox="1"/>
          <p:nvPr/>
        </p:nvSpPr>
        <p:spPr>
          <a:xfrm>
            <a:off x="1257299" y="5435456"/>
            <a:ext cx="6629401" cy="461665"/>
          </a:xfrm>
          <a:prstGeom prst="rect">
            <a:avLst/>
          </a:prstGeom>
          <a:noFill/>
        </p:spPr>
        <p:txBody>
          <a:bodyPr wrap="square">
            <a:spAutoFit/>
          </a:bodyPr>
          <a:lstStyle/>
          <a:p>
            <a:pPr algn="ctr"/>
            <a:r>
              <a:rPr lang="en-US" sz="2400" b="1" cap="all" dirty="0">
                <a:hlinkClick r:id="rId2"/>
              </a:rPr>
              <a:t>scoutingevent.com\083-EAGLEWEEK</a:t>
            </a:r>
            <a:endParaRPr lang="en-US" sz="2400" b="1" u="sng" cap="all" dirty="0"/>
          </a:p>
        </p:txBody>
      </p:sp>
    </p:spTree>
    <p:extLst>
      <p:ext uri="{BB962C8B-B14F-4D97-AF65-F5344CB8AC3E}">
        <p14:creationId xmlns:p14="http://schemas.microsoft.com/office/powerpoint/2010/main" val="4151484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5FBDB-3FC5-E8C8-81FC-B399E187905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A3C2D74-5D93-55DE-1047-AE26E8C76B07}"/>
              </a:ext>
            </a:extLst>
          </p:cNvPr>
          <p:cNvSpPr txBox="1"/>
          <p:nvPr/>
        </p:nvSpPr>
        <p:spPr>
          <a:xfrm>
            <a:off x="6131972" y="3800723"/>
            <a:ext cx="3012028" cy="1785104"/>
          </a:xfrm>
          <a:prstGeom prst="rect">
            <a:avLst/>
          </a:prstGeom>
          <a:noFill/>
        </p:spPr>
        <p:txBody>
          <a:bodyPr wrap="square">
            <a:spAutoFit/>
          </a:bodyPr>
          <a:lstStyle/>
          <a:p>
            <a:pPr algn="ctr"/>
            <a:r>
              <a:rPr lang="en-US" sz="2000" b="1"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EVENT INFORMATION </a:t>
            </a:r>
          </a:p>
          <a:p>
            <a:pPr algn="ctr"/>
            <a:endParaRPr lang="en-US" sz="1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algn="ctr"/>
            <a:r>
              <a:rPr lang="en-US"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$350 Early Registration</a:t>
            </a:r>
          </a:p>
          <a:p>
            <a:pPr algn="ctr"/>
            <a:r>
              <a:rPr lang="en-US"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(per youth)</a:t>
            </a:r>
            <a:br>
              <a:rPr lang="en-US"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br>
            <a:r>
              <a:rPr lang="en-US" sz="2000" b="1" i="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Provisional Only</a:t>
            </a:r>
          </a:p>
          <a:p>
            <a:pPr algn="ctr"/>
            <a:r>
              <a:rPr lang="en-US" sz="2000" b="1" i="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[Limited Capacity]</a:t>
            </a:r>
            <a:endParaRPr lang="en-US" sz="2000" b="1" i="1" dirty="0">
              <a:latin typeface="Arial" panose="020B0604020202020204" pitchFamily="34" charset="0"/>
              <a:cs typeface="Arial" panose="020B0604020202020204" pitchFamily="34" charset="0"/>
            </a:endParaRPr>
          </a:p>
        </p:txBody>
      </p:sp>
      <p:pic>
        <p:nvPicPr>
          <p:cNvPr id="10" name="Picture 9" descr="A qr code with black squares&#10;&#10;Description automatically generated">
            <a:hlinkClick r:id="rId2"/>
            <a:extLst>
              <a:ext uri="{FF2B5EF4-FFF2-40B4-BE49-F238E27FC236}">
                <a16:creationId xmlns:a16="http://schemas.microsoft.com/office/drawing/2014/main" id="{68AF235C-B436-3F03-B3F2-349B90D53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078" y="5540231"/>
            <a:ext cx="1253661" cy="1253661"/>
          </a:xfrm>
          <a:prstGeom prst="rect">
            <a:avLst/>
          </a:prstGeom>
        </p:spPr>
      </p:pic>
      <p:pic>
        <p:nvPicPr>
          <p:cNvPr id="15" name="Picture 14">
            <a:hlinkClick r:id="rId4"/>
            <a:extLst>
              <a:ext uri="{FF2B5EF4-FFF2-40B4-BE49-F238E27FC236}">
                <a16:creationId xmlns:a16="http://schemas.microsoft.com/office/drawing/2014/main" id="{B9B85AEC-37D1-0934-6A6C-53615111AA63}"/>
              </a:ext>
            </a:extLst>
          </p:cNvPr>
          <p:cNvPicPr>
            <a:picLocks noChangeAspect="1"/>
          </p:cNvPicPr>
          <p:nvPr/>
        </p:nvPicPr>
        <p:blipFill>
          <a:blip r:embed="rId5"/>
          <a:stretch>
            <a:fillRect/>
          </a:stretch>
        </p:blipFill>
        <p:spPr>
          <a:xfrm>
            <a:off x="103011" y="3768919"/>
            <a:ext cx="6123216" cy="2833884"/>
          </a:xfrm>
          <a:prstGeom prst="rect">
            <a:avLst/>
          </a:prstGeom>
        </p:spPr>
      </p:pic>
      <p:sp>
        <p:nvSpPr>
          <p:cNvPr id="3" name="TextBox 2">
            <a:extLst>
              <a:ext uri="{FF2B5EF4-FFF2-40B4-BE49-F238E27FC236}">
                <a16:creationId xmlns:a16="http://schemas.microsoft.com/office/drawing/2014/main" id="{9B552F3D-170A-6417-34F7-F4D54B827DCA}"/>
              </a:ext>
            </a:extLst>
          </p:cNvPr>
          <p:cNvSpPr txBox="1"/>
          <p:nvPr/>
        </p:nvSpPr>
        <p:spPr>
          <a:xfrm>
            <a:off x="3012029" y="246149"/>
            <a:ext cx="6027849" cy="3323987"/>
          </a:xfrm>
          <a:prstGeom prst="rect">
            <a:avLst/>
          </a:prstGeom>
          <a:noFill/>
        </p:spPr>
        <p:txBody>
          <a:bodyPr wrap="square">
            <a:spAutoFit/>
          </a:bodyPr>
          <a:lstStyle/>
          <a:p>
            <a:pPr algn="just"/>
            <a:r>
              <a:rPr lang="en-US" sz="1400" dirty="0"/>
              <a:t>The Eagle Week Program is an intensive learning program conducted one week during the summer. Community Experts who are accomplished in the Merit Badges offered are brought to camp to conduct rigorous, but valuable instruction for Scouts working towards the rank of Eagle. Participants are housed in air-conditioned housing throughout their stay, and all courses are conducted in airconditioned environments at Camp La-No-Che.</a:t>
            </a:r>
          </a:p>
          <a:p>
            <a:pPr algn="just"/>
            <a:endParaRPr lang="en-US" sz="1400" dirty="0"/>
          </a:p>
          <a:p>
            <a:pPr algn="just"/>
            <a:r>
              <a:rPr lang="en-US" sz="1400" dirty="0"/>
              <a:t>Eagle Week is held at Camp La-No-Che during Summer Camp and is its own stand-alone program. Scouts attend as individuals and Troops are formed from all participants. Adult Staff members fill the roles of Scoutmaster and Assistant Scoutmaster during the week and provide supervision. Participants take Eagle Merit Badge programs of their choosing in the morning and afternoon, and in the evening are invited to engage in special Troop Time Activities arranged through various camp program areas including Adventure Camp, Aquatics, &amp; Shooting Sports. </a:t>
            </a:r>
          </a:p>
        </p:txBody>
      </p:sp>
      <p:pic>
        <p:nvPicPr>
          <p:cNvPr id="6" name="Picture 5" descr="A poster with a bird head&#10;&#10;Description automatically generated">
            <a:hlinkClick r:id="rId2"/>
            <a:extLst>
              <a:ext uri="{FF2B5EF4-FFF2-40B4-BE49-F238E27FC236}">
                <a16:creationId xmlns:a16="http://schemas.microsoft.com/office/drawing/2014/main" id="{0AA925F1-8117-EDEB-3D66-EF5236E0D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11" y="141136"/>
            <a:ext cx="2744782" cy="3429000"/>
          </a:xfrm>
          <a:prstGeom prst="rect">
            <a:avLst/>
          </a:prstGeom>
          <a:ln>
            <a:solidFill>
              <a:schemeClr val="tx1"/>
            </a:solidFill>
          </a:ln>
        </p:spPr>
      </p:pic>
      <p:sp>
        <p:nvSpPr>
          <p:cNvPr id="7" name="TextBox 6">
            <a:extLst>
              <a:ext uri="{FF2B5EF4-FFF2-40B4-BE49-F238E27FC236}">
                <a16:creationId xmlns:a16="http://schemas.microsoft.com/office/drawing/2014/main" id="{48A17E9E-4476-B886-0A31-4E109DB60F53}"/>
              </a:ext>
            </a:extLst>
          </p:cNvPr>
          <p:cNvSpPr txBox="1"/>
          <p:nvPr/>
        </p:nvSpPr>
        <p:spPr>
          <a:xfrm>
            <a:off x="5200011" y="3347458"/>
            <a:ext cx="2838758" cy="276999"/>
          </a:xfrm>
          <a:prstGeom prst="rect">
            <a:avLst/>
          </a:prstGeom>
          <a:noFill/>
        </p:spPr>
        <p:txBody>
          <a:bodyPr wrap="square">
            <a:spAutoFit/>
          </a:bodyPr>
          <a:lstStyle/>
          <a:p>
            <a:pPr algn="ctr"/>
            <a:r>
              <a:rPr lang="en-US" sz="1200" b="1" cap="all" dirty="0">
                <a:hlinkClick r:id="rId2"/>
              </a:rPr>
              <a:t>scoutingevent.com/083-EAGLEWEEK</a:t>
            </a:r>
            <a:endParaRPr lang="en-US" sz="1200" b="1" u="sng" cap="all" dirty="0"/>
          </a:p>
        </p:txBody>
      </p:sp>
    </p:spTree>
    <p:extLst>
      <p:ext uri="{BB962C8B-B14F-4D97-AF65-F5344CB8AC3E}">
        <p14:creationId xmlns:p14="http://schemas.microsoft.com/office/powerpoint/2010/main" val="1575340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D80179-111D-9DBD-DFE6-4F389CE3A2DE}"/>
              </a:ext>
            </a:extLst>
          </p:cNvPr>
          <p:cNvSpPr txBox="1"/>
          <p:nvPr/>
        </p:nvSpPr>
        <p:spPr>
          <a:xfrm>
            <a:off x="1680410" y="5886058"/>
            <a:ext cx="5783179" cy="461665"/>
          </a:xfrm>
          <a:prstGeom prst="rect">
            <a:avLst/>
          </a:prstGeom>
          <a:noFill/>
        </p:spPr>
        <p:txBody>
          <a:bodyPr wrap="square">
            <a:spAutoFit/>
          </a:bodyPr>
          <a:lstStyle/>
          <a:p>
            <a:pPr algn="ctr"/>
            <a:r>
              <a:rPr lang="en-US" sz="2400" b="1" cap="all" dirty="0">
                <a:hlinkClick r:id="rId2"/>
              </a:rPr>
              <a:t>scoutingevent.com/083-wintercamp</a:t>
            </a:r>
            <a:endParaRPr lang="en-US" sz="2400" b="1" u="sng" cap="all" dirty="0"/>
          </a:p>
        </p:txBody>
      </p:sp>
      <p:pic>
        <p:nvPicPr>
          <p:cNvPr id="4" name="Picture 3">
            <a:hlinkClick r:id="rId3"/>
            <a:extLst>
              <a:ext uri="{FF2B5EF4-FFF2-40B4-BE49-F238E27FC236}">
                <a16:creationId xmlns:a16="http://schemas.microsoft.com/office/drawing/2014/main" id="{2E50FAF5-8E11-5657-0B62-E85678BD6589}"/>
              </a:ext>
            </a:extLst>
          </p:cNvPr>
          <p:cNvPicPr>
            <a:picLocks noChangeAspect="1"/>
          </p:cNvPicPr>
          <p:nvPr/>
        </p:nvPicPr>
        <p:blipFill>
          <a:blip r:embed="rId4"/>
          <a:stretch>
            <a:fillRect/>
          </a:stretch>
        </p:blipFill>
        <p:spPr>
          <a:xfrm>
            <a:off x="148431" y="92701"/>
            <a:ext cx="6045214" cy="4009516"/>
          </a:xfrm>
          <a:prstGeom prst="rect">
            <a:avLst/>
          </a:prstGeom>
        </p:spPr>
      </p:pic>
      <p:pic>
        <p:nvPicPr>
          <p:cNvPr id="3" name="Picture 2">
            <a:hlinkClick r:id="rId3"/>
            <a:extLst>
              <a:ext uri="{FF2B5EF4-FFF2-40B4-BE49-F238E27FC236}">
                <a16:creationId xmlns:a16="http://schemas.microsoft.com/office/drawing/2014/main" id="{C95D838E-C274-7602-14F2-31CF9359605A}"/>
              </a:ext>
            </a:extLst>
          </p:cNvPr>
          <p:cNvPicPr>
            <a:picLocks noChangeAspect="1"/>
          </p:cNvPicPr>
          <p:nvPr/>
        </p:nvPicPr>
        <p:blipFill>
          <a:blip r:embed="rId5"/>
          <a:stretch>
            <a:fillRect/>
          </a:stretch>
        </p:blipFill>
        <p:spPr>
          <a:xfrm>
            <a:off x="5866871" y="1812022"/>
            <a:ext cx="3193436" cy="4156744"/>
          </a:xfrm>
          <a:prstGeom prst="rect">
            <a:avLst/>
          </a:prstGeom>
        </p:spPr>
      </p:pic>
    </p:spTree>
    <p:extLst>
      <p:ext uri="{BB962C8B-B14F-4D97-AF65-F5344CB8AC3E}">
        <p14:creationId xmlns:p14="http://schemas.microsoft.com/office/powerpoint/2010/main" val="2011539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text and a symbol&#10;&#10;Description automatically generated">
            <a:hlinkClick r:id="rId2"/>
            <a:extLst>
              <a:ext uri="{FF2B5EF4-FFF2-40B4-BE49-F238E27FC236}">
                <a16:creationId xmlns:a16="http://schemas.microsoft.com/office/drawing/2014/main" id="{4A97BB21-8641-2E80-E73C-0A48B775F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447" y="1687664"/>
            <a:ext cx="36576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AC6CC456-93A9-A231-0D60-FD32A43FE678}"/>
              </a:ext>
            </a:extLst>
          </p:cNvPr>
          <p:cNvSpPr txBox="1"/>
          <p:nvPr/>
        </p:nvSpPr>
        <p:spPr>
          <a:xfrm>
            <a:off x="4089657" y="5453370"/>
            <a:ext cx="5783179" cy="369332"/>
          </a:xfrm>
          <a:prstGeom prst="rect">
            <a:avLst/>
          </a:prstGeom>
          <a:noFill/>
        </p:spPr>
        <p:txBody>
          <a:bodyPr wrap="square">
            <a:spAutoFit/>
          </a:bodyPr>
          <a:lstStyle/>
          <a:p>
            <a:pPr algn="ctr"/>
            <a:r>
              <a:rPr lang="en-US" b="1" cap="all" dirty="0">
                <a:hlinkClick r:id="rId4"/>
              </a:rPr>
              <a:t>scoutingevent.com/083-nyltwinter</a:t>
            </a:r>
            <a:endParaRPr lang="en-US" b="1" u="sng" cap="all" dirty="0"/>
          </a:p>
        </p:txBody>
      </p:sp>
      <p:sp>
        <p:nvSpPr>
          <p:cNvPr id="5" name="TextBox 4">
            <a:extLst>
              <a:ext uri="{FF2B5EF4-FFF2-40B4-BE49-F238E27FC236}">
                <a16:creationId xmlns:a16="http://schemas.microsoft.com/office/drawing/2014/main" id="{4E3C2982-F52B-FB25-9927-2D7EEEA7C7A7}"/>
              </a:ext>
            </a:extLst>
          </p:cNvPr>
          <p:cNvSpPr txBox="1"/>
          <p:nvPr/>
        </p:nvSpPr>
        <p:spPr>
          <a:xfrm>
            <a:off x="-49987" y="5437981"/>
            <a:ext cx="4695826" cy="369332"/>
          </a:xfrm>
          <a:prstGeom prst="rect">
            <a:avLst/>
          </a:prstGeom>
          <a:noFill/>
        </p:spPr>
        <p:txBody>
          <a:bodyPr wrap="square">
            <a:spAutoFit/>
          </a:bodyPr>
          <a:lstStyle/>
          <a:p>
            <a:pPr algn="ctr"/>
            <a:r>
              <a:rPr lang="en-US" b="1" cap="all" dirty="0">
                <a:hlinkClick r:id="rId5"/>
              </a:rPr>
              <a:t>scoutingevent.com/083-NYLTSUMMER</a:t>
            </a:r>
            <a:endParaRPr lang="en-US" b="1" u="sng" cap="all" dirty="0"/>
          </a:p>
        </p:txBody>
      </p:sp>
      <p:pic>
        <p:nvPicPr>
          <p:cNvPr id="2" name="Picture 1" descr="A logo with text and a symbol&#10;&#10;Description automatically generated">
            <a:hlinkClick r:id="rId5"/>
            <a:extLst>
              <a:ext uri="{FF2B5EF4-FFF2-40B4-BE49-F238E27FC236}">
                <a16:creationId xmlns:a16="http://schemas.microsoft.com/office/drawing/2014/main" id="{6FFB8422-F084-3C88-57B2-C5D19C9FF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126" y="1687664"/>
            <a:ext cx="36576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DD5CBD7-7213-8EAC-9292-3D62880F1A44}"/>
              </a:ext>
            </a:extLst>
          </p:cNvPr>
          <p:cNvSpPr txBox="1"/>
          <p:nvPr/>
        </p:nvSpPr>
        <p:spPr>
          <a:xfrm>
            <a:off x="310100" y="272888"/>
            <a:ext cx="8444285" cy="830997"/>
          </a:xfrm>
          <a:prstGeom prst="rect">
            <a:avLst/>
          </a:prstGeom>
          <a:noFill/>
        </p:spPr>
        <p:txBody>
          <a:bodyPr wrap="square">
            <a:spAutoFit/>
          </a:bodyPr>
          <a:lstStyle/>
          <a:p>
            <a:pPr algn="ctr"/>
            <a:r>
              <a:rPr lang="en-US" sz="4800" b="1" u="sng" cap="all" dirty="0"/>
              <a:t>COURSES FOR 2024</a:t>
            </a:r>
          </a:p>
        </p:txBody>
      </p:sp>
    </p:spTree>
    <p:extLst>
      <p:ext uri="{BB962C8B-B14F-4D97-AF65-F5344CB8AC3E}">
        <p14:creationId xmlns:p14="http://schemas.microsoft.com/office/powerpoint/2010/main" val="1900399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751EA-2EA6-ED33-4340-265A5DA1CD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C0BCB9-FCF6-FF95-FD13-1F635291EB5D}"/>
              </a:ext>
            </a:extLst>
          </p:cNvPr>
          <p:cNvSpPr txBox="1"/>
          <p:nvPr/>
        </p:nvSpPr>
        <p:spPr>
          <a:xfrm>
            <a:off x="934596" y="73000"/>
            <a:ext cx="7274808" cy="707886"/>
          </a:xfrm>
          <a:prstGeom prst="rect">
            <a:avLst/>
          </a:prstGeom>
          <a:noFill/>
        </p:spPr>
        <p:txBody>
          <a:bodyPr wrap="square" rtlCol="0">
            <a:spAutoFit/>
          </a:bodyPr>
          <a:lstStyle/>
          <a:p>
            <a:pPr algn="ctr"/>
            <a:r>
              <a:rPr lang="en-US" sz="4000" b="1" u="sng" dirty="0"/>
              <a:t>QUESTIONS RESIDENT CAMP?</a:t>
            </a:r>
          </a:p>
        </p:txBody>
      </p:sp>
      <p:sp>
        <p:nvSpPr>
          <p:cNvPr id="7" name="TextBox 6">
            <a:extLst>
              <a:ext uri="{FF2B5EF4-FFF2-40B4-BE49-F238E27FC236}">
                <a16:creationId xmlns:a16="http://schemas.microsoft.com/office/drawing/2014/main" id="{71341CD8-D940-952A-D25F-AD916F6CA5D3}"/>
              </a:ext>
            </a:extLst>
          </p:cNvPr>
          <p:cNvSpPr txBox="1"/>
          <p:nvPr/>
        </p:nvSpPr>
        <p:spPr>
          <a:xfrm>
            <a:off x="1290196" y="6299488"/>
            <a:ext cx="6035164" cy="369332"/>
          </a:xfrm>
          <a:prstGeom prst="rect">
            <a:avLst/>
          </a:prstGeom>
          <a:noFill/>
        </p:spPr>
        <p:txBody>
          <a:bodyPr wrap="square">
            <a:spAutoFit/>
          </a:bodyPr>
          <a:lstStyle/>
          <a:p>
            <a:pPr algn="ctr"/>
            <a:r>
              <a:rPr lang="en-US" sz="1800" b="1" cap="all" dirty="0">
                <a:hlinkClick r:id="rId2" action="ppaction://hlinkfile"/>
              </a:rPr>
              <a:t>camplanoche.com/scout-</a:t>
            </a:r>
            <a:r>
              <a:rPr lang="en-US" sz="1800" b="1" cap="all" dirty="0" err="1">
                <a:hlinkClick r:id="rId2" action="ppaction://hlinkfile"/>
              </a:rPr>
              <a:t>bsa</a:t>
            </a:r>
            <a:r>
              <a:rPr lang="en-US" sz="1800" b="1" cap="all" dirty="0">
                <a:hlinkClick r:id="rId2" action="ppaction://hlinkfile"/>
              </a:rPr>
              <a:t>-resident-camp/</a:t>
            </a:r>
            <a:endParaRPr lang="en-US" sz="1800" b="1" u="sng" cap="all" dirty="0"/>
          </a:p>
        </p:txBody>
      </p:sp>
      <p:pic>
        <p:nvPicPr>
          <p:cNvPr id="3" name="Picture 2" descr="A white rectangular sign with blue text and a person with a torch&#10;&#10;Description automatically generated">
            <a:hlinkClick r:id="rId3"/>
            <a:extLst>
              <a:ext uri="{FF2B5EF4-FFF2-40B4-BE49-F238E27FC236}">
                <a16:creationId xmlns:a16="http://schemas.microsoft.com/office/drawing/2014/main" id="{17DFB998-7CBF-D165-D912-A896D646F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789434"/>
            <a:ext cx="2743200" cy="2743200"/>
          </a:xfrm>
          <a:prstGeom prst="rect">
            <a:avLst/>
          </a:prstGeom>
          <a:ln w="1270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descr="A logo with text and a symbol&#10;&#10;Description automatically generated">
            <a:hlinkClick r:id="rId5"/>
            <a:extLst>
              <a:ext uri="{FF2B5EF4-FFF2-40B4-BE49-F238E27FC236}">
                <a16:creationId xmlns:a16="http://schemas.microsoft.com/office/drawing/2014/main" id="{E0E64DE0-DD45-5E3B-6056-329EDDB1C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8630" y="789434"/>
            <a:ext cx="2743200" cy="2743200"/>
          </a:xfrm>
          <a:prstGeom prst="rect">
            <a:avLst/>
          </a:prstGeom>
          <a:ln w="1270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descr="A white sign with a bald eagle&#10;&#10;Description automatically generated">
            <a:hlinkClick r:id="rId7"/>
            <a:extLst>
              <a:ext uri="{FF2B5EF4-FFF2-40B4-BE49-F238E27FC236}">
                <a16:creationId xmlns:a16="http://schemas.microsoft.com/office/drawing/2014/main" id="{0D98DBCE-5438-75D9-027F-1B84148FEF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330" y="3580937"/>
            <a:ext cx="2743200" cy="2743200"/>
          </a:xfrm>
          <a:prstGeom prst="rect">
            <a:avLst/>
          </a:prstGeom>
          <a:ln w="1270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descr="A close-up of a flyer&#10;&#10;Description automatically generated">
            <a:hlinkClick r:id="rId9"/>
            <a:extLst>
              <a:ext uri="{FF2B5EF4-FFF2-40B4-BE49-F238E27FC236}">
                <a16:creationId xmlns:a16="http://schemas.microsoft.com/office/drawing/2014/main" id="{01DA5A45-54D7-F833-94A5-5C2F51CFD4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0400" y="3580937"/>
            <a:ext cx="2743200" cy="2743200"/>
          </a:xfrm>
          <a:prstGeom prst="rect">
            <a:avLst/>
          </a:prstGeom>
          <a:ln w="1270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13" descr="A yellow sun with sunglasses on it&#10;&#10;Description automatically generated">
            <a:hlinkClick r:id="rId11"/>
            <a:extLst>
              <a:ext uri="{FF2B5EF4-FFF2-40B4-BE49-F238E27FC236}">
                <a16:creationId xmlns:a16="http://schemas.microsoft.com/office/drawing/2014/main" id="{69102BF1-A407-C9D3-8E43-26A65ADE39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170" y="781384"/>
            <a:ext cx="2743200" cy="2743200"/>
          </a:xfrm>
          <a:prstGeom prst="rect">
            <a:avLst/>
          </a:prstGeom>
          <a:ln w="1270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5" descr="A logo with text and a symbol&#10;&#10;Description automatically generated">
            <a:hlinkClick r:id="rId13"/>
            <a:extLst>
              <a:ext uri="{FF2B5EF4-FFF2-40B4-BE49-F238E27FC236}">
                <a16:creationId xmlns:a16="http://schemas.microsoft.com/office/drawing/2014/main" id="{B43CFFB3-5531-FD9D-A57C-948B78EFF5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38630" y="3580937"/>
            <a:ext cx="2743200" cy="2743200"/>
          </a:xfrm>
          <a:prstGeom prst="rect">
            <a:avLst/>
          </a:prstGeom>
          <a:ln w="1270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98548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logos and symbols&#10;&#10;Description automatically generated">
            <a:hlinkClick r:id="rId2"/>
            <a:extLst>
              <a:ext uri="{FF2B5EF4-FFF2-40B4-BE49-F238E27FC236}">
                <a16:creationId xmlns:a16="http://schemas.microsoft.com/office/drawing/2014/main" id="{9BBAED6A-6573-00F3-88FA-545043429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996" y="670178"/>
            <a:ext cx="1828800" cy="1828800"/>
          </a:xfrm>
          <a:prstGeom prst="rect">
            <a:avLst/>
          </a:prstGeom>
          <a:ln w="228600" cap="sq" cmpd="thickThin">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descr="A bear breaking through a hole in the wall&#10;&#10;Description automatically generated">
            <a:hlinkClick r:id="rId4"/>
            <a:extLst>
              <a:ext uri="{FF2B5EF4-FFF2-40B4-BE49-F238E27FC236}">
                <a16:creationId xmlns:a16="http://schemas.microsoft.com/office/drawing/2014/main" id="{BD4C1F03-49E3-88BD-46AC-61622D538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6976" y="670178"/>
            <a:ext cx="1828800" cy="1828800"/>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14" descr="A white background with black text and images of sports equipment&#10;&#10;Description automatically generated">
            <a:hlinkClick r:id="rId2"/>
            <a:extLst>
              <a:ext uri="{FF2B5EF4-FFF2-40B4-BE49-F238E27FC236}">
                <a16:creationId xmlns:a16="http://schemas.microsoft.com/office/drawing/2014/main" id="{8B34C4DA-7BD1-367B-F771-0E743A414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3016" y="639891"/>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TextBox 2">
            <a:extLst>
              <a:ext uri="{FF2B5EF4-FFF2-40B4-BE49-F238E27FC236}">
                <a16:creationId xmlns:a16="http://schemas.microsoft.com/office/drawing/2014/main" id="{6D77E6CF-6A53-EAAF-29AA-1DC658FE1AB3}"/>
              </a:ext>
            </a:extLst>
          </p:cNvPr>
          <p:cNvSpPr txBox="1"/>
          <p:nvPr/>
        </p:nvSpPr>
        <p:spPr>
          <a:xfrm>
            <a:off x="989434" y="-67995"/>
            <a:ext cx="7165132" cy="707886"/>
          </a:xfrm>
          <a:prstGeom prst="rect">
            <a:avLst/>
          </a:prstGeom>
          <a:noFill/>
        </p:spPr>
        <p:txBody>
          <a:bodyPr wrap="square" rtlCol="0">
            <a:spAutoFit/>
          </a:bodyPr>
          <a:lstStyle/>
          <a:p>
            <a:pPr algn="ctr"/>
            <a:r>
              <a:rPr lang="en-US" sz="4000" b="1" u="sng" dirty="0"/>
              <a:t>COUNCIL CAMPING WEEKENDS</a:t>
            </a:r>
          </a:p>
        </p:txBody>
      </p:sp>
      <p:pic>
        <p:nvPicPr>
          <p:cNvPr id="5" name="Picture 4" descr="A group of people hiking on a mountain&#10;&#10;Description automatically generated">
            <a:hlinkClick r:id="rId7"/>
            <a:extLst>
              <a:ext uri="{FF2B5EF4-FFF2-40B4-BE49-F238E27FC236}">
                <a16:creationId xmlns:a16="http://schemas.microsoft.com/office/drawing/2014/main" id="{08EDEF8D-9557-24E1-E073-46A217233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4996" y="2569468"/>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descr="A poster for a workshop&#10;&#10;Description automatically generated">
            <a:hlinkClick r:id="rId9"/>
            <a:extLst>
              <a:ext uri="{FF2B5EF4-FFF2-40B4-BE49-F238E27FC236}">
                <a16:creationId xmlns:a16="http://schemas.microsoft.com/office/drawing/2014/main" id="{D6708912-3A34-23E5-BD7D-E3D91E4DB5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6976" y="2569468"/>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descr="A logo for a trainer course&#10;&#10;Description automatically generated">
            <a:hlinkClick r:id="rId11"/>
            <a:extLst>
              <a:ext uri="{FF2B5EF4-FFF2-40B4-BE49-F238E27FC236}">
                <a16:creationId xmlns:a16="http://schemas.microsoft.com/office/drawing/2014/main" id="{83F368C2-189D-C994-4663-3AFE881156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4996" y="4501324"/>
            <a:ext cx="1828800"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5" descr="A yellow sign with a bear and text&#10;&#10;Description automatically generated">
            <a:hlinkClick r:id="rId13"/>
            <a:extLst>
              <a:ext uri="{FF2B5EF4-FFF2-40B4-BE49-F238E27FC236}">
                <a16:creationId xmlns:a16="http://schemas.microsoft.com/office/drawing/2014/main" id="{4CEEE5C3-1209-332D-FB03-A723F91A3D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36976" y="4501324"/>
            <a:ext cx="1828800"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Picture 18" descr="A logo with text and a green ribbon&#10;&#10;Description automatically generated">
            <a:hlinkClick r:id="rId15"/>
            <a:extLst>
              <a:ext uri="{FF2B5EF4-FFF2-40B4-BE49-F238E27FC236}">
                <a16:creationId xmlns:a16="http://schemas.microsoft.com/office/drawing/2014/main" id="{9DB1B551-DFE6-C05C-C4E2-251E3CF1C8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53016" y="4501324"/>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1" name="Picture 20" descr="A logo with text and green text&#10;&#10;Description automatically generated with medium confidence">
            <a:hlinkClick r:id="rId17"/>
            <a:extLst>
              <a:ext uri="{FF2B5EF4-FFF2-40B4-BE49-F238E27FC236}">
                <a16:creationId xmlns:a16="http://schemas.microsoft.com/office/drawing/2014/main" id="{717ACB94-9586-4F6D-3530-E83ACB4207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53016" y="2569468"/>
            <a:ext cx="1828800"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2" name="TextBox 21">
            <a:extLst>
              <a:ext uri="{FF2B5EF4-FFF2-40B4-BE49-F238E27FC236}">
                <a16:creationId xmlns:a16="http://schemas.microsoft.com/office/drawing/2014/main" id="{B6AC5455-5C41-91B6-2FD0-8403F80B5FCF}"/>
              </a:ext>
            </a:extLst>
          </p:cNvPr>
          <p:cNvSpPr txBox="1"/>
          <p:nvPr/>
        </p:nvSpPr>
        <p:spPr>
          <a:xfrm>
            <a:off x="143123" y="6330124"/>
            <a:ext cx="8857753" cy="461665"/>
          </a:xfrm>
          <a:prstGeom prst="rect">
            <a:avLst/>
          </a:prstGeom>
          <a:noFill/>
        </p:spPr>
        <p:txBody>
          <a:bodyPr wrap="square">
            <a:spAutoFit/>
          </a:bodyPr>
          <a:lstStyle/>
          <a:p>
            <a:pPr algn="ctr"/>
            <a:r>
              <a:rPr lang="en-US" sz="2400" b="1" cap="all" dirty="0">
                <a:hlinkClick r:id="rId19"/>
              </a:rPr>
              <a:t>camplanoche.com/scouts-</a:t>
            </a:r>
            <a:r>
              <a:rPr lang="en-US" sz="2400" b="1" cap="all" dirty="0" err="1">
                <a:hlinkClick r:id="rId19"/>
              </a:rPr>
              <a:t>bsa</a:t>
            </a:r>
            <a:r>
              <a:rPr lang="en-US" sz="2400" b="1" cap="all" dirty="0">
                <a:hlinkClick r:id="rId19"/>
              </a:rPr>
              <a:t>-venturing-and-sea-scouts/</a:t>
            </a:r>
            <a:endParaRPr lang="en-US" sz="2400" b="1" u="sng" cap="all" dirty="0"/>
          </a:p>
        </p:txBody>
      </p:sp>
    </p:spTree>
    <p:extLst>
      <p:ext uri="{BB962C8B-B14F-4D97-AF65-F5344CB8AC3E}">
        <p14:creationId xmlns:p14="http://schemas.microsoft.com/office/powerpoint/2010/main" val="1341164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C8868113-5187-1CB7-4D2E-C01501A4E717}"/>
              </a:ext>
            </a:extLst>
          </p:cNvPr>
          <p:cNvPicPr>
            <a:picLocks noChangeAspect="1"/>
          </p:cNvPicPr>
          <p:nvPr/>
        </p:nvPicPr>
        <p:blipFill>
          <a:blip r:embed="rId3"/>
          <a:stretch>
            <a:fillRect/>
          </a:stretch>
        </p:blipFill>
        <p:spPr>
          <a:xfrm>
            <a:off x="276446" y="733927"/>
            <a:ext cx="4154086" cy="5486400"/>
          </a:xfrm>
          <a:prstGeom prst="rect">
            <a:avLst/>
          </a:prstGeom>
        </p:spPr>
      </p:pic>
      <p:pic>
        <p:nvPicPr>
          <p:cNvPr id="5" name="Picture 4">
            <a:hlinkClick r:id="rId4"/>
            <a:extLst>
              <a:ext uri="{FF2B5EF4-FFF2-40B4-BE49-F238E27FC236}">
                <a16:creationId xmlns:a16="http://schemas.microsoft.com/office/drawing/2014/main" id="{2794D701-A405-C7C7-ED70-C340B100610F}"/>
              </a:ext>
            </a:extLst>
          </p:cNvPr>
          <p:cNvPicPr>
            <a:picLocks noChangeAspect="1"/>
          </p:cNvPicPr>
          <p:nvPr/>
        </p:nvPicPr>
        <p:blipFill>
          <a:blip r:embed="rId5"/>
          <a:stretch>
            <a:fillRect/>
          </a:stretch>
        </p:blipFill>
        <p:spPr>
          <a:xfrm>
            <a:off x="4451377" y="733927"/>
            <a:ext cx="4692623" cy="5486400"/>
          </a:xfrm>
          <a:prstGeom prst="rect">
            <a:avLst/>
          </a:prstGeom>
        </p:spPr>
      </p:pic>
      <p:sp>
        <p:nvSpPr>
          <p:cNvPr id="2" name="TextBox 1">
            <a:extLst>
              <a:ext uri="{FF2B5EF4-FFF2-40B4-BE49-F238E27FC236}">
                <a16:creationId xmlns:a16="http://schemas.microsoft.com/office/drawing/2014/main" id="{8E3DD229-AFE9-631A-271D-B5469EF97735}"/>
              </a:ext>
            </a:extLst>
          </p:cNvPr>
          <p:cNvSpPr txBox="1"/>
          <p:nvPr/>
        </p:nvSpPr>
        <p:spPr>
          <a:xfrm>
            <a:off x="1257299" y="6275972"/>
            <a:ext cx="6629401" cy="461665"/>
          </a:xfrm>
          <a:prstGeom prst="rect">
            <a:avLst/>
          </a:prstGeom>
          <a:noFill/>
        </p:spPr>
        <p:txBody>
          <a:bodyPr wrap="square">
            <a:spAutoFit/>
          </a:bodyPr>
          <a:lstStyle/>
          <a:p>
            <a:pPr algn="ctr"/>
            <a:r>
              <a:rPr lang="en-US" sz="2400" b="1" cap="all" dirty="0">
                <a:hlinkClick r:id="rId2"/>
              </a:rPr>
              <a:t>scoutingevent.com/083-Academy</a:t>
            </a:r>
            <a:endParaRPr lang="en-US" sz="2400" b="1" u="sng" cap="all" dirty="0"/>
          </a:p>
        </p:txBody>
      </p:sp>
      <p:sp>
        <p:nvSpPr>
          <p:cNvPr id="4" name="TextBox 3">
            <a:extLst>
              <a:ext uri="{FF2B5EF4-FFF2-40B4-BE49-F238E27FC236}">
                <a16:creationId xmlns:a16="http://schemas.microsoft.com/office/drawing/2014/main" id="{B794B1B9-82FA-04A2-AFD4-AAFDF38020AD}"/>
              </a:ext>
            </a:extLst>
          </p:cNvPr>
          <p:cNvSpPr txBox="1"/>
          <p:nvPr/>
        </p:nvSpPr>
        <p:spPr>
          <a:xfrm>
            <a:off x="1951653" y="104321"/>
            <a:ext cx="4999447" cy="707886"/>
          </a:xfrm>
          <a:prstGeom prst="rect">
            <a:avLst/>
          </a:prstGeom>
          <a:noFill/>
        </p:spPr>
        <p:txBody>
          <a:bodyPr wrap="square" rtlCol="0">
            <a:spAutoFit/>
          </a:bodyPr>
          <a:lstStyle/>
          <a:p>
            <a:pPr algn="ctr"/>
            <a:r>
              <a:rPr lang="en-US" sz="4000" b="1" u="sng" dirty="0"/>
              <a:t>REGISTRATION OPEN</a:t>
            </a:r>
          </a:p>
        </p:txBody>
      </p:sp>
    </p:spTree>
    <p:extLst>
      <p:ext uri="{BB962C8B-B14F-4D97-AF65-F5344CB8AC3E}">
        <p14:creationId xmlns:p14="http://schemas.microsoft.com/office/powerpoint/2010/main" val="301829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descr="A group of logos and symbols&#10;&#10;Description automatically generated">
            <a:hlinkClick r:id="rId2"/>
            <a:extLst>
              <a:ext uri="{FF2B5EF4-FFF2-40B4-BE49-F238E27FC236}">
                <a16:creationId xmlns:a16="http://schemas.microsoft.com/office/drawing/2014/main" id="{150539DF-8198-0F08-12BF-AB6C43F13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42" y="2087816"/>
            <a:ext cx="3215704" cy="3215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0293E11-3735-2A2A-815C-B33184C5F6FF}"/>
              </a:ext>
            </a:extLst>
          </p:cNvPr>
          <p:cNvSpPr txBox="1"/>
          <p:nvPr/>
        </p:nvSpPr>
        <p:spPr>
          <a:xfrm>
            <a:off x="55658" y="729807"/>
            <a:ext cx="8992925" cy="830997"/>
          </a:xfrm>
          <a:prstGeom prst="rect">
            <a:avLst/>
          </a:prstGeom>
          <a:noFill/>
        </p:spPr>
        <p:txBody>
          <a:bodyPr wrap="square">
            <a:spAutoFit/>
          </a:bodyPr>
          <a:lstStyle/>
          <a:p>
            <a:pPr algn="ctr"/>
            <a:r>
              <a:rPr lang="en-US" sz="1600" b="0" i="0" dirty="0">
                <a:solidFill>
                  <a:srgbClr val="333333"/>
                </a:solidFill>
                <a:effectLst/>
                <a:latin typeface="Arial" panose="020B0604020202020204" pitchFamily="34" charset="0"/>
              </a:rPr>
              <a:t>A Scouts BSA Weekend of Trades, Inventions &amp; Challenges</a:t>
            </a:r>
            <a:br>
              <a:rPr lang="en-US" sz="1600" b="0" i="0" dirty="0">
                <a:solidFill>
                  <a:srgbClr val="333333"/>
                </a:solidFill>
                <a:effectLst/>
                <a:latin typeface="Arial" panose="020B0604020202020204" pitchFamily="34" charset="0"/>
              </a:rPr>
            </a:br>
            <a:r>
              <a:rPr lang="en-US" sz="1600" b="0" i="0" dirty="0">
                <a:solidFill>
                  <a:srgbClr val="333333"/>
                </a:solidFill>
                <a:effectLst/>
                <a:latin typeface="Arial" panose="020B0604020202020204" pitchFamily="34" charset="0"/>
              </a:rPr>
              <a:t> Looking for something different for your Troop, Ship or Crew to enjoy at Camp La-No-Che this Spring? Come and check out our Trades, Inventions and Challenges!</a:t>
            </a:r>
          </a:p>
        </p:txBody>
      </p:sp>
      <p:sp>
        <p:nvSpPr>
          <p:cNvPr id="3" name="TextBox 2">
            <a:extLst>
              <a:ext uri="{FF2B5EF4-FFF2-40B4-BE49-F238E27FC236}">
                <a16:creationId xmlns:a16="http://schemas.microsoft.com/office/drawing/2014/main" id="{77136C74-6325-A3D2-32BD-C98BC9156385}"/>
              </a:ext>
            </a:extLst>
          </p:cNvPr>
          <p:cNvSpPr txBox="1"/>
          <p:nvPr/>
        </p:nvSpPr>
        <p:spPr>
          <a:xfrm>
            <a:off x="1951653" y="104321"/>
            <a:ext cx="4999447" cy="707886"/>
          </a:xfrm>
          <a:prstGeom prst="rect">
            <a:avLst/>
          </a:prstGeom>
          <a:noFill/>
        </p:spPr>
        <p:txBody>
          <a:bodyPr wrap="square" rtlCol="0">
            <a:spAutoFit/>
          </a:bodyPr>
          <a:lstStyle/>
          <a:p>
            <a:pPr algn="ctr"/>
            <a:r>
              <a:rPr lang="en-US" sz="4000" b="1" u="sng" dirty="0"/>
              <a:t>REGISTRATION OPEN</a:t>
            </a:r>
          </a:p>
        </p:txBody>
      </p:sp>
      <p:pic>
        <p:nvPicPr>
          <p:cNvPr id="6" name="Picture 5">
            <a:hlinkClick r:id="rId4"/>
            <a:extLst>
              <a:ext uri="{FF2B5EF4-FFF2-40B4-BE49-F238E27FC236}">
                <a16:creationId xmlns:a16="http://schemas.microsoft.com/office/drawing/2014/main" id="{30D59FB1-98A7-1978-58F4-DAC49152FE73}"/>
              </a:ext>
            </a:extLst>
          </p:cNvPr>
          <p:cNvPicPr>
            <a:picLocks noChangeAspect="1"/>
          </p:cNvPicPr>
          <p:nvPr/>
        </p:nvPicPr>
        <p:blipFill>
          <a:blip r:embed="rId5"/>
          <a:stretch>
            <a:fillRect/>
          </a:stretch>
        </p:blipFill>
        <p:spPr>
          <a:xfrm>
            <a:off x="4106199" y="1833886"/>
            <a:ext cx="4103178" cy="3723564"/>
          </a:xfrm>
          <a:prstGeom prst="rect">
            <a:avLst/>
          </a:prstGeom>
          <a:solidFill>
            <a:srgbClr val="000000">
              <a:shade val="95000"/>
            </a:srgbClr>
          </a:solidFill>
          <a:ln w="3175" cap="sq">
            <a:solidFill>
              <a:schemeClr val="tx1"/>
            </a:solidFill>
            <a:miter lim="800000"/>
          </a:ln>
          <a:effectLst>
            <a:outerShdw blurRad="254000" dist="190500" dir="2700000" sy="90000" algn="bl" rotWithShape="0">
              <a:srgbClr val="000000">
                <a:alpha val="40000"/>
              </a:srgbClr>
            </a:outerShdw>
          </a:effectLst>
        </p:spPr>
      </p:pic>
      <p:sp>
        <p:nvSpPr>
          <p:cNvPr id="8" name="TextBox 7">
            <a:extLst>
              <a:ext uri="{FF2B5EF4-FFF2-40B4-BE49-F238E27FC236}">
                <a16:creationId xmlns:a16="http://schemas.microsoft.com/office/drawing/2014/main" id="{31416042-81AB-9EBD-727A-5C8209E24647}"/>
              </a:ext>
            </a:extLst>
          </p:cNvPr>
          <p:cNvSpPr txBox="1"/>
          <p:nvPr/>
        </p:nvSpPr>
        <p:spPr>
          <a:xfrm>
            <a:off x="1257299" y="6291874"/>
            <a:ext cx="6629401" cy="461665"/>
          </a:xfrm>
          <a:prstGeom prst="rect">
            <a:avLst/>
          </a:prstGeom>
          <a:noFill/>
        </p:spPr>
        <p:txBody>
          <a:bodyPr wrap="square">
            <a:spAutoFit/>
          </a:bodyPr>
          <a:lstStyle/>
          <a:p>
            <a:pPr algn="ctr"/>
            <a:r>
              <a:rPr lang="en-US" sz="2400" b="1" cap="all" dirty="0">
                <a:hlinkClick r:id="rId2"/>
              </a:rPr>
              <a:t>scoutingevent.com/083-Academy</a:t>
            </a:r>
            <a:endParaRPr lang="en-US" sz="2400" b="1" u="sng" cap="all" dirty="0"/>
          </a:p>
        </p:txBody>
      </p:sp>
    </p:spTree>
    <p:extLst>
      <p:ext uri="{BB962C8B-B14F-4D97-AF65-F5344CB8AC3E}">
        <p14:creationId xmlns:p14="http://schemas.microsoft.com/office/powerpoint/2010/main" val="241832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978FEF4-FF21-8DEA-9AAB-6030C3990D4C}"/>
              </a:ext>
            </a:extLst>
          </p:cNvPr>
          <p:cNvPicPr>
            <a:picLocks noChangeAspect="1"/>
          </p:cNvPicPr>
          <p:nvPr/>
        </p:nvPicPr>
        <p:blipFill>
          <a:blip r:embed="rId3"/>
          <a:stretch>
            <a:fillRect/>
          </a:stretch>
        </p:blipFill>
        <p:spPr>
          <a:xfrm>
            <a:off x="866258" y="2111422"/>
            <a:ext cx="2995528" cy="388722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94DB79E-411E-656A-3BD8-07A2CECB7D2A}"/>
              </a:ext>
            </a:extLst>
          </p:cNvPr>
          <p:cNvSpPr txBox="1"/>
          <p:nvPr/>
        </p:nvSpPr>
        <p:spPr>
          <a:xfrm>
            <a:off x="1079058" y="6278525"/>
            <a:ext cx="7162801" cy="461665"/>
          </a:xfrm>
          <a:prstGeom prst="rect">
            <a:avLst/>
          </a:prstGeom>
          <a:noFill/>
        </p:spPr>
        <p:txBody>
          <a:bodyPr wrap="square">
            <a:spAutoFit/>
          </a:bodyPr>
          <a:lstStyle/>
          <a:p>
            <a:pPr algn="ctr"/>
            <a:r>
              <a:rPr lang="en-US" sz="2400" b="1" cap="all" dirty="0">
                <a:hlinkClick r:id="rId4"/>
              </a:rPr>
              <a:t>scoutingevent.com\083-Thebeast</a:t>
            </a:r>
            <a:endParaRPr lang="en-US" sz="2400" b="1" u="sng" cap="all" dirty="0"/>
          </a:p>
        </p:txBody>
      </p:sp>
      <p:sp>
        <p:nvSpPr>
          <p:cNvPr id="4" name="TextBox 3">
            <a:extLst>
              <a:ext uri="{FF2B5EF4-FFF2-40B4-BE49-F238E27FC236}">
                <a16:creationId xmlns:a16="http://schemas.microsoft.com/office/drawing/2014/main" id="{1523A626-0931-FB22-E983-6C33004954B4}"/>
              </a:ext>
            </a:extLst>
          </p:cNvPr>
          <p:cNvSpPr txBox="1"/>
          <p:nvPr/>
        </p:nvSpPr>
        <p:spPr>
          <a:xfrm>
            <a:off x="1951653" y="40153"/>
            <a:ext cx="4999447" cy="707886"/>
          </a:xfrm>
          <a:prstGeom prst="rect">
            <a:avLst/>
          </a:prstGeom>
          <a:noFill/>
        </p:spPr>
        <p:txBody>
          <a:bodyPr wrap="square" rtlCol="0">
            <a:spAutoFit/>
          </a:bodyPr>
          <a:lstStyle/>
          <a:p>
            <a:pPr algn="ctr"/>
            <a:r>
              <a:rPr lang="en-US" sz="4000" b="1" u="sng" dirty="0"/>
              <a:t>REGISTRATION OPEN</a:t>
            </a:r>
          </a:p>
        </p:txBody>
      </p:sp>
      <p:pic>
        <p:nvPicPr>
          <p:cNvPr id="7" name="Picture 6">
            <a:hlinkClick r:id="rId5"/>
            <a:extLst>
              <a:ext uri="{FF2B5EF4-FFF2-40B4-BE49-F238E27FC236}">
                <a16:creationId xmlns:a16="http://schemas.microsoft.com/office/drawing/2014/main" id="{D502AAF1-41AA-4E33-1C6B-22C99B0FB5B1}"/>
              </a:ext>
            </a:extLst>
          </p:cNvPr>
          <p:cNvPicPr>
            <a:picLocks noChangeAspect="1"/>
          </p:cNvPicPr>
          <p:nvPr/>
        </p:nvPicPr>
        <p:blipFill rotWithShape="1">
          <a:blip r:embed="rId6"/>
          <a:srcRect r="14579" b="42580"/>
          <a:stretch/>
        </p:blipFill>
        <p:spPr>
          <a:xfrm>
            <a:off x="244501" y="880481"/>
            <a:ext cx="4239042" cy="1028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hlinkClick r:id="rId5"/>
            <a:extLst>
              <a:ext uri="{FF2B5EF4-FFF2-40B4-BE49-F238E27FC236}">
                <a16:creationId xmlns:a16="http://schemas.microsoft.com/office/drawing/2014/main" id="{58540EE0-67A5-AB28-CE6E-AF59E2D2C75D}"/>
              </a:ext>
            </a:extLst>
          </p:cNvPr>
          <p:cNvPicPr>
            <a:picLocks noChangeAspect="1"/>
          </p:cNvPicPr>
          <p:nvPr/>
        </p:nvPicPr>
        <p:blipFill>
          <a:blip r:embed="rId7"/>
          <a:stretch>
            <a:fillRect/>
          </a:stretch>
        </p:blipFill>
        <p:spPr>
          <a:xfrm>
            <a:off x="4660459" y="801887"/>
            <a:ext cx="4118575" cy="54227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7178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re in a campfire&#10;&#10;Description automatically generated">
            <a:extLst>
              <a:ext uri="{FF2B5EF4-FFF2-40B4-BE49-F238E27FC236}">
                <a16:creationId xmlns:a16="http://schemas.microsoft.com/office/drawing/2014/main" id="{96235941-8E55-A6C5-FFC8-58E20F050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9" name="TextBox 8">
            <a:extLst>
              <a:ext uri="{FF2B5EF4-FFF2-40B4-BE49-F238E27FC236}">
                <a16:creationId xmlns:a16="http://schemas.microsoft.com/office/drawing/2014/main" id="{B1C32371-4850-2BB9-23BC-3E8F2F1689B8}"/>
              </a:ext>
            </a:extLst>
          </p:cNvPr>
          <p:cNvSpPr txBox="1"/>
          <p:nvPr/>
        </p:nvSpPr>
        <p:spPr>
          <a:xfrm>
            <a:off x="151493" y="157635"/>
            <a:ext cx="9467851" cy="4370427"/>
          </a:xfrm>
          <a:prstGeom prst="rect">
            <a:avLst/>
          </a:prstGeom>
          <a:noFill/>
        </p:spPr>
        <p:txBody>
          <a:bodyPr wrap="square" rtlCol="0">
            <a:spAutoFit/>
          </a:bodyPr>
          <a:lstStyle/>
          <a:p>
            <a:pPr lvl="1"/>
            <a:r>
              <a:rPr lang="en-US" sz="5400" b="1" u="sng" dirty="0">
                <a:solidFill>
                  <a:schemeClr val="bg1"/>
                </a:solidFill>
                <a:effectLst>
                  <a:outerShdw blurRad="50800" dist="50800" dir="5400000" algn="ctr" rotWithShape="0">
                    <a:schemeClr val="tx1"/>
                  </a:outerShdw>
                </a:effectLst>
                <a:latin typeface="Algerian" panose="04020705040A02060702" pitchFamily="82" charset="0"/>
              </a:rPr>
              <a:t>AGENDA</a:t>
            </a:r>
          </a:p>
          <a:p>
            <a:pPr marL="1028700" lvl="1" indent="-571500">
              <a:buFont typeface="Arial" panose="020B0604020202020204" pitchFamily="34" charset="0"/>
              <a:buChar char="•"/>
            </a:pPr>
            <a:endParaRPr lang="en-US" sz="2800" b="1" dirty="0">
              <a:solidFill>
                <a:schemeClr val="bg1"/>
              </a:solidFill>
              <a:effectLst>
                <a:outerShdw blurRad="50800" dist="50800" dir="5400000" algn="ctr" rotWithShape="0">
                  <a:schemeClr val="tx1"/>
                </a:outerShdw>
              </a:effectLst>
              <a:latin typeface="Algerian" panose="04020705040A02060702" pitchFamily="82" charset="0"/>
            </a:endParaRPr>
          </a:p>
          <a:p>
            <a:pPr marL="1028700" lvl="1" indent="-571500">
              <a:buFont typeface="Arial" panose="020B0604020202020204" pitchFamily="34" charset="0"/>
              <a:buChar char="•"/>
            </a:pPr>
            <a:r>
              <a:rPr lang="en-US" sz="2800" b="1" dirty="0">
                <a:solidFill>
                  <a:schemeClr val="bg1"/>
                </a:solidFill>
                <a:effectLst>
                  <a:outerShdw blurRad="50800" dist="50800" dir="5400000" algn="ctr" rotWithShape="0">
                    <a:schemeClr val="tx1"/>
                  </a:outerShdw>
                </a:effectLst>
                <a:latin typeface="Algerian" panose="04020705040A02060702" pitchFamily="82" charset="0"/>
              </a:rPr>
              <a:t>Spring Break Mini Camp 2024</a:t>
            </a:r>
          </a:p>
          <a:p>
            <a:pPr marL="1028700" lvl="1" indent="-571500">
              <a:buFont typeface="Arial" panose="020B0604020202020204" pitchFamily="34" charset="0"/>
              <a:buChar char="•"/>
            </a:pPr>
            <a:r>
              <a:rPr lang="en-US" sz="2800" b="1" dirty="0">
                <a:solidFill>
                  <a:schemeClr val="bg1"/>
                </a:solidFill>
                <a:effectLst>
                  <a:outerShdw blurRad="50800" dist="50800" dir="5400000" algn="ctr" rotWithShape="0">
                    <a:schemeClr val="tx1"/>
                  </a:outerShdw>
                </a:effectLst>
                <a:latin typeface="Algerian" panose="04020705040A02060702" pitchFamily="82" charset="0"/>
              </a:rPr>
              <a:t>Summer Camp 2024</a:t>
            </a:r>
          </a:p>
          <a:p>
            <a:pPr marL="1028700" lvl="1" indent="-571500">
              <a:buFont typeface="Arial" panose="020B0604020202020204" pitchFamily="34" charset="0"/>
              <a:buChar char="•"/>
            </a:pPr>
            <a:r>
              <a:rPr lang="en-US" sz="2800" b="1" dirty="0">
                <a:solidFill>
                  <a:schemeClr val="bg1"/>
                </a:solidFill>
                <a:effectLst>
                  <a:outerShdw blurRad="50800" dist="50800" dir="5400000" algn="ctr" rotWithShape="0">
                    <a:schemeClr val="tx1"/>
                  </a:outerShdw>
                </a:effectLst>
                <a:latin typeface="Algerian" panose="04020705040A02060702" pitchFamily="82" charset="0"/>
              </a:rPr>
              <a:t>Eagle Week 2024</a:t>
            </a:r>
          </a:p>
          <a:p>
            <a:pPr marL="1028700" lvl="1" indent="-571500">
              <a:buFont typeface="Arial" panose="020B0604020202020204" pitchFamily="34" charset="0"/>
              <a:buChar char="•"/>
            </a:pPr>
            <a:r>
              <a:rPr lang="en-US" sz="2800" b="1" dirty="0">
                <a:solidFill>
                  <a:schemeClr val="bg1"/>
                </a:solidFill>
                <a:effectLst>
                  <a:outerShdw blurRad="50800" dist="50800" dir="5400000" algn="ctr" rotWithShape="0">
                    <a:schemeClr val="tx1"/>
                  </a:outerShdw>
                </a:effectLst>
                <a:latin typeface="Algerian" panose="04020705040A02060702" pitchFamily="82" charset="0"/>
              </a:rPr>
              <a:t>Winter Camp  2024</a:t>
            </a:r>
          </a:p>
          <a:p>
            <a:pPr marL="1028700" lvl="1" indent="-571500">
              <a:buFont typeface="Arial" panose="020B0604020202020204" pitchFamily="34" charset="0"/>
              <a:buChar char="•"/>
            </a:pPr>
            <a:r>
              <a:rPr lang="en-US" sz="2800" b="1" dirty="0">
                <a:solidFill>
                  <a:schemeClr val="bg1"/>
                </a:solidFill>
                <a:effectLst>
                  <a:outerShdw blurRad="50800" dist="50800" dir="5400000" algn="ctr" rotWithShape="0">
                    <a:schemeClr val="tx1"/>
                  </a:outerShdw>
                </a:effectLst>
                <a:latin typeface="Algerian" panose="04020705040A02060702" pitchFamily="82" charset="0"/>
              </a:rPr>
              <a:t>Council Camping Weekends 2024</a:t>
            </a:r>
          </a:p>
          <a:p>
            <a:pPr marL="1028700" lvl="1" indent="-571500">
              <a:buFont typeface="Arial" panose="020B0604020202020204" pitchFamily="34" charset="0"/>
              <a:buChar char="•"/>
            </a:pPr>
            <a:r>
              <a:rPr lang="en-US" sz="2800" b="1" dirty="0">
                <a:solidFill>
                  <a:schemeClr val="bg1"/>
                </a:solidFill>
                <a:effectLst>
                  <a:outerShdw blurRad="50800" dist="50800" dir="5400000" algn="ctr" rotWithShape="0">
                    <a:schemeClr val="tx1"/>
                  </a:outerShdw>
                </a:effectLst>
                <a:latin typeface="Algerian" panose="04020705040A02060702" pitchFamily="82" charset="0"/>
              </a:rPr>
              <a:t>Unit Camping Opportunities in 2024</a:t>
            </a:r>
          </a:p>
          <a:p>
            <a:pPr marL="1028700" lvl="1" indent="-571500">
              <a:buFont typeface="Arial" panose="020B0604020202020204" pitchFamily="34" charset="0"/>
              <a:buChar char="•"/>
            </a:pPr>
            <a:r>
              <a:rPr lang="en-US" sz="2800" b="1" dirty="0">
                <a:solidFill>
                  <a:schemeClr val="bg1"/>
                </a:solidFill>
                <a:effectLst>
                  <a:outerShdw blurRad="50800" dist="50800" dir="5400000" algn="ctr" rotWithShape="0">
                    <a:schemeClr val="tx1"/>
                  </a:outerShdw>
                </a:effectLst>
                <a:latin typeface="Algerian" panose="04020705040A02060702" pitchFamily="82" charset="0"/>
              </a:rPr>
              <a:t>Seasonal Camp Staff</a:t>
            </a:r>
          </a:p>
        </p:txBody>
      </p:sp>
    </p:spTree>
    <p:extLst>
      <p:ext uri="{BB962C8B-B14F-4D97-AF65-F5344CB8AC3E}">
        <p14:creationId xmlns:p14="http://schemas.microsoft.com/office/powerpoint/2010/main" val="1104300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descr="A logo for a trainer course&#10;&#10;Description automatically generated">
            <a:hlinkClick r:id="rId2" action="ppaction://hlinkfile"/>
            <a:extLst>
              <a:ext uri="{FF2B5EF4-FFF2-40B4-BE49-F238E27FC236}">
                <a16:creationId xmlns:a16="http://schemas.microsoft.com/office/drawing/2014/main" id="{8CA1C44C-0E37-3CD4-EC34-080BA3ACF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14" y="812207"/>
            <a:ext cx="2286000" cy="22860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Box 5">
            <a:extLst>
              <a:ext uri="{FF2B5EF4-FFF2-40B4-BE49-F238E27FC236}">
                <a16:creationId xmlns:a16="http://schemas.microsoft.com/office/drawing/2014/main" id="{6E36FF14-6F3B-D86A-F959-373872C39588}"/>
              </a:ext>
            </a:extLst>
          </p:cNvPr>
          <p:cNvSpPr txBox="1"/>
          <p:nvPr/>
        </p:nvSpPr>
        <p:spPr>
          <a:xfrm>
            <a:off x="-143519" y="3098207"/>
            <a:ext cx="3745067" cy="338554"/>
          </a:xfrm>
          <a:prstGeom prst="rect">
            <a:avLst/>
          </a:prstGeom>
          <a:noFill/>
        </p:spPr>
        <p:txBody>
          <a:bodyPr wrap="square">
            <a:spAutoFit/>
          </a:bodyPr>
          <a:lstStyle/>
          <a:p>
            <a:pPr algn="ctr"/>
            <a:r>
              <a:rPr lang="en-US" sz="1600" b="1" cap="all" dirty="0">
                <a:hlinkClick r:id="rId4"/>
              </a:rPr>
              <a:t>scoutingevent.com\083-LNTSPRING</a:t>
            </a:r>
            <a:endParaRPr lang="en-US" sz="1600" b="1" u="sng" cap="all" dirty="0"/>
          </a:p>
        </p:txBody>
      </p:sp>
      <p:sp>
        <p:nvSpPr>
          <p:cNvPr id="7" name="TextBox 6">
            <a:extLst>
              <a:ext uri="{FF2B5EF4-FFF2-40B4-BE49-F238E27FC236}">
                <a16:creationId xmlns:a16="http://schemas.microsoft.com/office/drawing/2014/main" id="{D8238853-21E8-5ED3-6969-979FAB9D5B81}"/>
              </a:ext>
            </a:extLst>
          </p:cNvPr>
          <p:cNvSpPr txBox="1"/>
          <p:nvPr/>
        </p:nvSpPr>
        <p:spPr>
          <a:xfrm>
            <a:off x="1951653" y="104321"/>
            <a:ext cx="4999447" cy="707886"/>
          </a:xfrm>
          <a:prstGeom prst="rect">
            <a:avLst/>
          </a:prstGeom>
          <a:noFill/>
        </p:spPr>
        <p:txBody>
          <a:bodyPr wrap="square" rtlCol="0">
            <a:spAutoFit/>
          </a:bodyPr>
          <a:lstStyle/>
          <a:p>
            <a:pPr algn="ctr"/>
            <a:r>
              <a:rPr lang="en-US" sz="4000" b="1" u="sng" dirty="0"/>
              <a:t>REGISTRATION OPEN</a:t>
            </a:r>
          </a:p>
        </p:txBody>
      </p:sp>
      <p:sp>
        <p:nvSpPr>
          <p:cNvPr id="2" name="TextBox 1">
            <a:extLst>
              <a:ext uri="{FF2B5EF4-FFF2-40B4-BE49-F238E27FC236}">
                <a16:creationId xmlns:a16="http://schemas.microsoft.com/office/drawing/2014/main" id="{7C06EB97-C239-4097-B8FB-655A90A7BD90}"/>
              </a:ext>
            </a:extLst>
          </p:cNvPr>
          <p:cNvSpPr txBox="1"/>
          <p:nvPr/>
        </p:nvSpPr>
        <p:spPr>
          <a:xfrm>
            <a:off x="5669674" y="3098207"/>
            <a:ext cx="3745067" cy="338554"/>
          </a:xfrm>
          <a:prstGeom prst="rect">
            <a:avLst/>
          </a:prstGeom>
          <a:noFill/>
        </p:spPr>
        <p:txBody>
          <a:bodyPr wrap="square">
            <a:spAutoFit/>
          </a:bodyPr>
          <a:lstStyle/>
          <a:p>
            <a:pPr algn="ctr"/>
            <a:r>
              <a:rPr lang="en-US" sz="1600" b="1" cap="all" dirty="0">
                <a:hlinkClick r:id="rId5"/>
              </a:rPr>
              <a:t>scoutingevent.com/083-LNTFALL</a:t>
            </a:r>
            <a:endParaRPr lang="en-US" sz="1600" b="1" u="sng" cap="all" dirty="0"/>
          </a:p>
        </p:txBody>
      </p:sp>
      <p:pic>
        <p:nvPicPr>
          <p:cNvPr id="3" name="Picture 2" descr="A logo for a trainer course&#10;&#10;Description automatically generated">
            <a:extLst>
              <a:ext uri="{FF2B5EF4-FFF2-40B4-BE49-F238E27FC236}">
                <a16:creationId xmlns:a16="http://schemas.microsoft.com/office/drawing/2014/main" id="{D84389CF-C970-5AAE-99F9-145F7A28D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9207" y="812207"/>
            <a:ext cx="2286000" cy="2286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hlinkClick r:id="rId4"/>
            <a:extLst>
              <a:ext uri="{FF2B5EF4-FFF2-40B4-BE49-F238E27FC236}">
                <a16:creationId xmlns:a16="http://schemas.microsoft.com/office/drawing/2014/main" id="{A24E9F07-D77E-572D-2AEC-C1D64998BAFB}"/>
              </a:ext>
            </a:extLst>
          </p:cNvPr>
          <p:cNvPicPr>
            <a:picLocks noChangeAspect="1"/>
          </p:cNvPicPr>
          <p:nvPr/>
        </p:nvPicPr>
        <p:blipFill>
          <a:blip r:embed="rId7"/>
          <a:stretch>
            <a:fillRect/>
          </a:stretch>
        </p:blipFill>
        <p:spPr>
          <a:xfrm>
            <a:off x="2872014" y="3436761"/>
            <a:ext cx="3606046" cy="323451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80672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D6864-8189-DE05-1A91-5F85C1411B3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BD4CA02-1D80-C883-05D7-9C42336D4956}"/>
              </a:ext>
            </a:extLst>
          </p:cNvPr>
          <p:cNvSpPr txBox="1"/>
          <p:nvPr/>
        </p:nvSpPr>
        <p:spPr>
          <a:xfrm>
            <a:off x="0" y="5092429"/>
            <a:ext cx="3745067" cy="338554"/>
          </a:xfrm>
          <a:prstGeom prst="rect">
            <a:avLst/>
          </a:prstGeom>
          <a:noFill/>
        </p:spPr>
        <p:txBody>
          <a:bodyPr wrap="square">
            <a:spAutoFit/>
          </a:bodyPr>
          <a:lstStyle/>
          <a:p>
            <a:pPr algn="ctr"/>
            <a:r>
              <a:rPr lang="en-US" sz="1600" b="1" cap="all" dirty="0">
                <a:hlinkClick r:id="rId2" action="ppaction://hlinkfile"/>
              </a:rPr>
              <a:t>scoutingevent.com\083-LNTMASTER</a:t>
            </a:r>
            <a:endParaRPr lang="en-US" sz="1600" b="1" u="sng" cap="all" dirty="0"/>
          </a:p>
        </p:txBody>
      </p:sp>
      <p:sp>
        <p:nvSpPr>
          <p:cNvPr id="7" name="TextBox 6">
            <a:extLst>
              <a:ext uri="{FF2B5EF4-FFF2-40B4-BE49-F238E27FC236}">
                <a16:creationId xmlns:a16="http://schemas.microsoft.com/office/drawing/2014/main" id="{E44DA9BD-E368-9944-C541-CF1A044A2290}"/>
              </a:ext>
            </a:extLst>
          </p:cNvPr>
          <p:cNvSpPr txBox="1"/>
          <p:nvPr/>
        </p:nvSpPr>
        <p:spPr>
          <a:xfrm>
            <a:off x="1951653" y="104321"/>
            <a:ext cx="4999447" cy="707886"/>
          </a:xfrm>
          <a:prstGeom prst="rect">
            <a:avLst/>
          </a:prstGeom>
          <a:noFill/>
        </p:spPr>
        <p:txBody>
          <a:bodyPr wrap="square" rtlCol="0">
            <a:spAutoFit/>
          </a:bodyPr>
          <a:lstStyle/>
          <a:p>
            <a:pPr algn="ctr"/>
            <a:r>
              <a:rPr lang="en-US" sz="4000" b="1" u="sng" dirty="0"/>
              <a:t>REGISTRATION OPEN</a:t>
            </a:r>
          </a:p>
        </p:txBody>
      </p:sp>
      <p:pic>
        <p:nvPicPr>
          <p:cNvPr id="5" name="Picture 4" descr="A logo with text and a green ribbon&#10;&#10;Description automatically generated">
            <a:hlinkClick r:id="rId3"/>
            <a:extLst>
              <a:ext uri="{FF2B5EF4-FFF2-40B4-BE49-F238E27FC236}">
                <a16:creationId xmlns:a16="http://schemas.microsoft.com/office/drawing/2014/main" id="{4875F25D-5A71-FF78-57C5-92568F489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82" y="2220798"/>
            <a:ext cx="2743200" cy="2743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44D6FCCA-71A0-8569-57A1-2B13158EA146}"/>
              </a:ext>
            </a:extLst>
          </p:cNvPr>
          <p:cNvPicPr>
            <a:picLocks noChangeAspect="1"/>
          </p:cNvPicPr>
          <p:nvPr/>
        </p:nvPicPr>
        <p:blipFill>
          <a:blip r:embed="rId5"/>
          <a:stretch>
            <a:fillRect/>
          </a:stretch>
        </p:blipFill>
        <p:spPr>
          <a:xfrm>
            <a:off x="3824186" y="1183682"/>
            <a:ext cx="4762500" cy="4743450"/>
          </a:xfrm>
          <a:prstGeom prst="rect">
            <a:avLst/>
          </a:prstGeom>
          <a:ln>
            <a:solidFill>
              <a:schemeClr val="tx1"/>
            </a:solidFill>
          </a:ln>
        </p:spPr>
      </p:pic>
    </p:spTree>
    <p:extLst>
      <p:ext uri="{BB962C8B-B14F-4D97-AF65-F5344CB8AC3E}">
        <p14:creationId xmlns:p14="http://schemas.microsoft.com/office/powerpoint/2010/main" val="3329511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EC1A-E5BB-4D98-073D-9A0DA6C04FC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2526CCB-F9FA-B67D-EE44-5BBCC2587142}"/>
              </a:ext>
            </a:extLst>
          </p:cNvPr>
          <p:cNvSpPr txBox="1"/>
          <p:nvPr/>
        </p:nvSpPr>
        <p:spPr>
          <a:xfrm>
            <a:off x="87463" y="4464276"/>
            <a:ext cx="8857753" cy="461665"/>
          </a:xfrm>
          <a:prstGeom prst="rect">
            <a:avLst/>
          </a:prstGeom>
          <a:noFill/>
        </p:spPr>
        <p:txBody>
          <a:bodyPr wrap="square">
            <a:spAutoFit/>
          </a:bodyPr>
          <a:lstStyle/>
          <a:p>
            <a:pPr algn="ctr"/>
            <a:r>
              <a:rPr lang="en-US" sz="2400" b="1" cap="all" dirty="0">
                <a:hlinkClick r:id="rId2"/>
              </a:rPr>
              <a:t>camplanoche.com/scouts-</a:t>
            </a:r>
            <a:r>
              <a:rPr lang="en-US" sz="2400" b="1" cap="all" dirty="0" err="1">
                <a:hlinkClick r:id="rId2"/>
              </a:rPr>
              <a:t>bsa</a:t>
            </a:r>
            <a:r>
              <a:rPr lang="en-US" sz="2400" b="1" cap="all" dirty="0">
                <a:hlinkClick r:id="rId2"/>
              </a:rPr>
              <a:t>-venturing-and-sea-scouts/</a:t>
            </a:r>
            <a:endParaRPr lang="en-US" sz="2400" b="1" u="sng" cap="all" dirty="0"/>
          </a:p>
        </p:txBody>
      </p:sp>
      <p:sp>
        <p:nvSpPr>
          <p:cNvPr id="7" name="TextBox 6">
            <a:extLst>
              <a:ext uri="{FF2B5EF4-FFF2-40B4-BE49-F238E27FC236}">
                <a16:creationId xmlns:a16="http://schemas.microsoft.com/office/drawing/2014/main" id="{1E8FF9DC-A549-0E2A-C1EA-0C967F3D782A}"/>
              </a:ext>
            </a:extLst>
          </p:cNvPr>
          <p:cNvSpPr txBox="1"/>
          <p:nvPr/>
        </p:nvSpPr>
        <p:spPr>
          <a:xfrm>
            <a:off x="1951653" y="104321"/>
            <a:ext cx="4999447" cy="707886"/>
          </a:xfrm>
          <a:prstGeom prst="rect">
            <a:avLst/>
          </a:prstGeom>
          <a:noFill/>
        </p:spPr>
        <p:txBody>
          <a:bodyPr wrap="square" rtlCol="0">
            <a:spAutoFit/>
          </a:bodyPr>
          <a:lstStyle/>
          <a:p>
            <a:pPr algn="ctr"/>
            <a:r>
              <a:rPr lang="en-US" sz="4000" b="1" u="sng" dirty="0"/>
              <a:t>SAVE THE DATE</a:t>
            </a:r>
          </a:p>
        </p:txBody>
      </p:sp>
      <p:pic>
        <p:nvPicPr>
          <p:cNvPr id="2" name="Picture 1" descr="A group of people hiking on a mountain&#10;&#10;Description automatically generated">
            <a:hlinkClick r:id="rId3"/>
            <a:extLst>
              <a:ext uri="{FF2B5EF4-FFF2-40B4-BE49-F238E27FC236}">
                <a16:creationId xmlns:a16="http://schemas.microsoft.com/office/drawing/2014/main" id="{6944C49F-614E-EAD3-F628-B53C03DF4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83" y="1457077"/>
            <a:ext cx="2743200" cy="27432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descr="A poster for a workshop&#10;&#10;Description automatically generated">
            <a:hlinkClick r:id="rId5"/>
            <a:extLst>
              <a:ext uri="{FF2B5EF4-FFF2-40B4-BE49-F238E27FC236}">
                <a16:creationId xmlns:a16="http://schemas.microsoft.com/office/drawing/2014/main" id="{07E8B6AA-1698-903F-FD56-B80965922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6267" y="1457077"/>
            <a:ext cx="2743200" cy="27432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descr="A yellow sign with a bear and text&#10;&#10;Description automatically generated">
            <a:hlinkClick r:id="rId7"/>
            <a:extLst>
              <a:ext uri="{FF2B5EF4-FFF2-40B4-BE49-F238E27FC236}">
                <a16:creationId xmlns:a16="http://schemas.microsoft.com/office/drawing/2014/main" id="{7B21BDC2-0BDF-82AE-D205-858EE6EEF2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4552" y="1457077"/>
            <a:ext cx="2743200" cy="2743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493815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871D-4AC3-7825-45D6-1BEE9FD139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3FE8FF-DFCC-C775-BAF6-0B816ABC2D87}"/>
              </a:ext>
            </a:extLst>
          </p:cNvPr>
          <p:cNvSpPr txBox="1"/>
          <p:nvPr/>
        </p:nvSpPr>
        <p:spPr>
          <a:xfrm>
            <a:off x="59130" y="22197"/>
            <a:ext cx="9005357" cy="646331"/>
          </a:xfrm>
          <a:prstGeom prst="rect">
            <a:avLst/>
          </a:prstGeom>
          <a:noFill/>
        </p:spPr>
        <p:txBody>
          <a:bodyPr wrap="square" rtlCol="0">
            <a:spAutoFit/>
          </a:bodyPr>
          <a:lstStyle/>
          <a:p>
            <a:pPr algn="ctr"/>
            <a:r>
              <a:rPr lang="en-US" sz="3600" b="1" u="sng" dirty="0"/>
              <a:t>QUESTIONS COUNCIL CAMPING WEEKENDS?</a:t>
            </a:r>
          </a:p>
        </p:txBody>
      </p:sp>
      <p:pic>
        <p:nvPicPr>
          <p:cNvPr id="2" name="Picture 1" descr="A group of logos and symbols&#10;&#10;Description automatically generated">
            <a:hlinkClick r:id="rId2"/>
            <a:extLst>
              <a:ext uri="{FF2B5EF4-FFF2-40B4-BE49-F238E27FC236}">
                <a16:creationId xmlns:a16="http://schemas.microsoft.com/office/drawing/2014/main" id="{8CF5F5D7-A8C5-0F8B-3A98-5985ACC26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996" y="670178"/>
            <a:ext cx="1828800" cy="1828800"/>
          </a:xfrm>
          <a:prstGeom prst="rect">
            <a:avLst/>
          </a:prstGeom>
          <a:ln w="228600" cap="sq" cmpd="thickThin">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descr="A bear breaking through a hole in the wall&#10;&#10;Description automatically generated">
            <a:hlinkClick r:id="rId4"/>
            <a:extLst>
              <a:ext uri="{FF2B5EF4-FFF2-40B4-BE49-F238E27FC236}">
                <a16:creationId xmlns:a16="http://schemas.microsoft.com/office/drawing/2014/main" id="{FA51C882-9C46-9929-9624-2ACCCF4BE5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6976" y="670178"/>
            <a:ext cx="1828800" cy="1828800"/>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descr="A white background with black text and images of sports equipment&#10;&#10;Description automatically generated">
            <a:hlinkClick r:id="rId2"/>
            <a:extLst>
              <a:ext uri="{FF2B5EF4-FFF2-40B4-BE49-F238E27FC236}">
                <a16:creationId xmlns:a16="http://schemas.microsoft.com/office/drawing/2014/main" id="{106B8241-63E6-C6ED-5169-12F3C28CE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3016" y="639891"/>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descr="A group of people hiking on a mountain&#10;&#10;Description automatically generated">
            <a:hlinkClick r:id="rId7"/>
            <a:extLst>
              <a:ext uri="{FF2B5EF4-FFF2-40B4-BE49-F238E27FC236}">
                <a16:creationId xmlns:a16="http://schemas.microsoft.com/office/drawing/2014/main" id="{3CB5BD1B-3F04-AC2E-05DB-902E58F5CA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4996" y="2569468"/>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descr="A poster for a workshop&#10;&#10;Description automatically generated">
            <a:hlinkClick r:id="rId9"/>
            <a:extLst>
              <a:ext uri="{FF2B5EF4-FFF2-40B4-BE49-F238E27FC236}">
                <a16:creationId xmlns:a16="http://schemas.microsoft.com/office/drawing/2014/main" id="{C0A98059-38A4-83C8-1D14-872CE87124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6976" y="2569468"/>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descr="A logo for a trainer course&#10;&#10;Description automatically generated">
            <a:hlinkClick r:id="rId11"/>
            <a:extLst>
              <a:ext uri="{FF2B5EF4-FFF2-40B4-BE49-F238E27FC236}">
                <a16:creationId xmlns:a16="http://schemas.microsoft.com/office/drawing/2014/main" id="{B18C88E0-DDD1-2E1E-DC18-2051E69F90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4996" y="4501324"/>
            <a:ext cx="1828800"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13" descr="A yellow sign with a bear and text&#10;&#10;Description automatically generated">
            <a:hlinkClick r:id="rId13"/>
            <a:extLst>
              <a:ext uri="{FF2B5EF4-FFF2-40B4-BE49-F238E27FC236}">
                <a16:creationId xmlns:a16="http://schemas.microsoft.com/office/drawing/2014/main" id="{A218C53B-ED0E-69E2-29BD-F646BCF7AD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36976" y="4501324"/>
            <a:ext cx="1828800"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descr="A logo with text and a green ribbon&#10;&#10;Description automatically generated">
            <a:hlinkClick r:id="rId15"/>
            <a:extLst>
              <a:ext uri="{FF2B5EF4-FFF2-40B4-BE49-F238E27FC236}">
                <a16:creationId xmlns:a16="http://schemas.microsoft.com/office/drawing/2014/main" id="{FBE3DB33-9A3E-5C85-8B97-AEDB1C48C25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53016" y="4501324"/>
            <a:ext cx="1828800" cy="1828800"/>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descr="A logo with text and green text&#10;&#10;Description automatically generated with medium confidence">
            <a:hlinkClick r:id="rId17"/>
            <a:extLst>
              <a:ext uri="{FF2B5EF4-FFF2-40B4-BE49-F238E27FC236}">
                <a16:creationId xmlns:a16="http://schemas.microsoft.com/office/drawing/2014/main" id="{B0C8B44F-3E83-84E3-B25D-61A81A0632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53016" y="2569468"/>
            <a:ext cx="1828800"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TextBox 19">
            <a:extLst>
              <a:ext uri="{FF2B5EF4-FFF2-40B4-BE49-F238E27FC236}">
                <a16:creationId xmlns:a16="http://schemas.microsoft.com/office/drawing/2014/main" id="{03750F63-F3CA-186B-BE76-7152E9507FB2}"/>
              </a:ext>
            </a:extLst>
          </p:cNvPr>
          <p:cNvSpPr txBox="1"/>
          <p:nvPr/>
        </p:nvSpPr>
        <p:spPr>
          <a:xfrm>
            <a:off x="143123" y="6330124"/>
            <a:ext cx="8857753" cy="461665"/>
          </a:xfrm>
          <a:prstGeom prst="rect">
            <a:avLst/>
          </a:prstGeom>
          <a:noFill/>
        </p:spPr>
        <p:txBody>
          <a:bodyPr wrap="square">
            <a:spAutoFit/>
          </a:bodyPr>
          <a:lstStyle/>
          <a:p>
            <a:pPr algn="ctr"/>
            <a:r>
              <a:rPr lang="en-US" sz="2400" b="1" cap="all" dirty="0">
                <a:hlinkClick r:id="rId19"/>
              </a:rPr>
              <a:t>camplanoche.com/scouts-</a:t>
            </a:r>
            <a:r>
              <a:rPr lang="en-US" sz="2400" b="1" cap="all" dirty="0" err="1">
                <a:hlinkClick r:id="rId19"/>
              </a:rPr>
              <a:t>bsa</a:t>
            </a:r>
            <a:r>
              <a:rPr lang="en-US" sz="2400" b="1" cap="all" dirty="0">
                <a:hlinkClick r:id="rId19"/>
              </a:rPr>
              <a:t>-venturing-and-sea-scouts/</a:t>
            </a:r>
            <a:endParaRPr lang="en-US" sz="2400" b="1" u="sng" cap="all" dirty="0"/>
          </a:p>
        </p:txBody>
      </p:sp>
    </p:spTree>
    <p:extLst>
      <p:ext uri="{BB962C8B-B14F-4D97-AF65-F5344CB8AC3E}">
        <p14:creationId xmlns:p14="http://schemas.microsoft.com/office/powerpoint/2010/main" val="260830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83C13-8837-6298-FB48-BC3D93C4D939}"/>
              </a:ext>
            </a:extLst>
          </p:cNvPr>
          <p:cNvSpPr txBox="1"/>
          <p:nvPr/>
        </p:nvSpPr>
        <p:spPr>
          <a:xfrm>
            <a:off x="2909422" y="336927"/>
            <a:ext cx="5630206" cy="707886"/>
          </a:xfrm>
          <a:prstGeom prst="rect">
            <a:avLst/>
          </a:prstGeom>
          <a:noFill/>
        </p:spPr>
        <p:txBody>
          <a:bodyPr wrap="square" rtlCol="0">
            <a:spAutoFit/>
          </a:bodyPr>
          <a:lstStyle/>
          <a:p>
            <a:pPr algn="ctr"/>
            <a:r>
              <a:rPr lang="en-US" sz="4000" b="1" u="sng" dirty="0"/>
              <a:t>UNIT CAMPING</a:t>
            </a:r>
            <a:endParaRPr lang="en-US" sz="2400" b="1" u="sng" cap="all" dirty="0"/>
          </a:p>
        </p:txBody>
      </p:sp>
      <p:sp>
        <p:nvSpPr>
          <p:cNvPr id="5" name="TextBox 4">
            <a:extLst>
              <a:ext uri="{FF2B5EF4-FFF2-40B4-BE49-F238E27FC236}">
                <a16:creationId xmlns:a16="http://schemas.microsoft.com/office/drawing/2014/main" id="{EB8F2058-7089-DCF5-0489-02EC4D4823FD}"/>
              </a:ext>
            </a:extLst>
          </p:cNvPr>
          <p:cNvSpPr txBox="1"/>
          <p:nvPr/>
        </p:nvSpPr>
        <p:spPr>
          <a:xfrm>
            <a:off x="2147322" y="5899493"/>
            <a:ext cx="6675119" cy="523220"/>
          </a:xfrm>
          <a:prstGeom prst="rect">
            <a:avLst/>
          </a:prstGeom>
          <a:noFill/>
        </p:spPr>
        <p:txBody>
          <a:bodyPr wrap="square">
            <a:spAutoFit/>
          </a:bodyPr>
          <a:lstStyle/>
          <a:p>
            <a:pPr algn="ctr"/>
            <a:r>
              <a:rPr lang="en-US" sz="2800" b="1" cap="all" dirty="0">
                <a:hlinkClick r:id="rId2"/>
              </a:rPr>
              <a:t>camplanoche.com/camp-resources/</a:t>
            </a:r>
            <a:endParaRPr lang="en-US" sz="2800" dirty="0"/>
          </a:p>
        </p:txBody>
      </p:sp>
      <p:pic>
        <p:nvPicPr>
          <p:cNvPr id="13" name="Picture 12" descr="A red and black logo&#10;&#10;Description automatically generated">
            <a:hlinkClick r:id="rId3"/>
            <a:extLst>
              <a:ext uri="{FF2B5EF4-FFF2-40B4-BE49-F238E27FC236}">
                <a16:creationId xmlns:a16="http://schemas.microsoft.com/office/drawing/2014/main" id="{F44FC591-E39F-7AD8-F2C2-851AEF230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35" y="1518222"/>
            <a:ext cx="1457487" cy="3657600"/>
          </a:xfrm>
          <a:prstGeom prst="rect">
            <a:avLst/>
          </a:prstGeom>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4" name="Picture 13">
            <a:hlinkClick r:id="rId2"/>
            <a:extLst>
              <a:ext uri="{FF2B5EF4-FFF2-40B4-BE49-F238E27FC236}">
                <a16:creationId xmlns:a16="http://schemas.microsoft.com/office/drawing/2014/main" id="{CBE2D2B5-2DF7-F71A-BECB-612AD3656C00}"/>
              </a:ext>
            </a:extLst>
          </p:cNvPr>
          <p:cNvPicPr>
            <a:picLocks noChangeAspect="1"/>
          </p:cNvPicPr>
          <p:nvPr/>
        </p:nvPicPr>
        <p:blipFill>
          <a:blip r:embed="rId5"/>
          <a:stretch>
            <a:fillRect/>
          </a:stretch>
        </p:blipFill>
        <p:spPr>
          <a:xfrm>
            <a:off x="2060630" y="1300396"/>
            <a:ext cx="6848504" cy="4343514"/>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3897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9CE2A-1F9A-1E24-C847-7E837FACADF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B866E5C-4AD0-EDA0-0B8E-075C162D2CB4}"/>
              </a:ext>
            </a:extLst>
          </p:cNvPr>
          <p:cNvSpPr txBox="1"/>
          <p:nvPr/>
        </p:nvSpPr>
        <p:spPr>
          <a:xfrm>
            <a:off x="1681728" y="367704"/>
            <a:ext cx="7147947" cy="646331"/>
          </a:xfrm>
          <a:prstGeom prst="rect">
            <a:avLst/>
          </a:prstGeom>
          <a:noFill/>
        </p:spPr>
        <p:txBody>
          <a:bodyPr wrap="square" rtlCol="0">
            <a:spAutoFit/>
          </a:bodyPr>
          <a:lstStyle/>
          <a:p>
            <a:pPr algn="ctr"/>
            <a:r>
              <a:rPr lang="en-US" sz="3600" b="1" u="sng" dirty="0"/>
              <a:t>SCOUT BSA/VENTURING BROCHURE</a:t>
            </a:r>
            <a:endParaRPr lang="en-US" sz="2000" b="1" u="sng" cap="all" dirty="0"/>
          </a:p>
        </p:txBody>
      </p:sp>
      <p:sp>
        <p:nvSpPr>
          <p:cNvPr id="5" name="TextBox 4">
            <a:extLst>
              <a:ext uri="{FF2B5EF4-FFF2-40B4-BE49-F238E27FC236}">
                <a16:creationId xmlns:a16="http://schemas.microsoft.com/office/drawing/2014/main" id="{9A3EABE6-F9E3-89EE-E980-761708F8B77A}"/>
              </a:ext>
            </a:extLst>
          </p:cNvPr>
          <p:cNvSpPr txBox="1"/>
          <p:nvPr/>
        </p:nvSpPr>
        <p:spPr>
          <a:xfrm>
            <a:off x="2154556" y="5805085"/>
            <a:ext cx="6675119" cy="523220"/>
          </a:xfrm>
          <a:prstGeom prst="rect">
            <a:avLst/>
          </a:prstGeom>
          <a:noFill/>
        </p:spPr>
        <p:txBody>
          <a:bodyPr wrap="square">
            <a:spAutoFit/>
          </a:bodyPr>
          <a:lstStyle/>
          <a:p>
            <a:pPr algn="ctr"/>
            <a:r>
              <a:rPr lang="en-US" sz="2800" b="1" cap="all" dirty="0">
                <a:hlinkClick r:id="rId2"/>
              </a:rPr>
              <a:t>camplanoche.com/camp-resources/</a:t>
            </a:r>
            <a:endParaRPr lang="en-US" sz="2800" dirty="0"/>
          </a:p>
        </p:txBody>
      </p:sp>
      <p:pic>
        <p:nvPicPr>
          <p:cNvPr id="7" name="Picture 6" descr="A logo of a person in a headdress&#10;&#10;Description automatically generated">
            <a:hlinkClick r:id="rId3"/>
            <a:extLst>
              <a:ext uri="{FF2B5EF4-FFF2-40B4-BE49-F238E27FC236}">
                <a16:creationId xmlns:a16="http://schemas.microsoft.com/office/drawing/2014/main" id="{DB843A36-4AC9-B987-918A-70CAEC389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00" y="4038600"/>
            <a:ext cx="972800" cy="2467246"/>
          </a:xfrm>
          <a:prstGeom prst="rect">
            <a:avLst/>
          </a:prstGeom>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1" name="Picture 10" descr="A logo for a child scout&#10;&#10;Description automatically generated">
            <a:hlinkClick r:id="rId5"/>
            <a:extLst>
              <a:ext uri="{FF2B5EF4-FFF2-40B4-BE49-F238E27FC236}">
                <a16:creationId xmlns:a16="http://schemas.microsoft.com/office/drawing/2014/main" id="{48964E8E-D38B-80BA-8968-9EAA38F532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655" y="187563"/>
            <a:ext cx="1456073" cy="3657600"/>
          </a:xfrm>
          <a:prstGeom prst="rect">
            <a:avLst/>
          </a:prstGeom>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3" name="Picture 2" descr="A collage of different types of advertisements&#10;&#10;Description automatically generated with medium confidence">
            <a:hlinkClick r:id="rId5"/>
            <a:extLst>
              <a:ext uri="{FF2B5EF4-FFF2-40B4-BE49-F238E27FC236}">
                <a16:creationId xmlns:a16="http://schemas.microsoft.com/office/drawing/2014/main" id="{85CD1135-320D-C236-6C64-1EBAC82815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3171" y="1052915"/>
            <a:ext cx="7095174" cy="459099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109225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5F1B0CA-2E60-22F4-9161-0A74F2C8624F}"/>
              </a:ext>
            </a:extLst>
          </p:cNvPr>
          <p:cNvSpPr txBox="1"/>
          <p:nvPr/>
        </p:nvSpPr>
        <p:spPr>
          <a:xfrm>
            <a:off x="59963" y="6181659"/>
            <a:ext cx="9084037" cy="584775"/>
          </a:xfrm>
          <a:prstGeom prst="rect">
            <a:avLst/>
          </a:prstGeom>
          <a:noFill/>
        </p:spPr>
        <p:txBody>
          <a:bodyPr wrap="square" rtlCol="0">
            <a:spAutoFit/>
          </a:bodyPr>
          <a:lstStyle/>
          <a:p>
            <a:pPr algn="ctr"/>
            <a:r>
              <a:rPr lang="en-US" sz="3200" b="1" u="sng" cap="all" dirty="0">
                <a:hlinkClick r:id="rId2"/>
              </a:rPr>
              <a:t>camplanoche.com/seasonal-camp-staff/</a:t>
            </a:r>
            <a:endParaRPr lang="en-US" sz="3200" b="1" u="sng" cap="all" dirty="0"/>
          </a:p>
        </p:txBody>
      </p:sp>
      <p:pic>
        <p:nvPicPr>
          <p:cNvPr id="3" name="Picture 2">
            <a:hlinkClick r:id="rId2"/>
            <a:extLst>
              <a:ext uri="{FF2B5EF4-FFF2-40B4-BE49-F238E27FC236}">
                <a16:creationId xmlns:a16="http://schemas.microsoft.com/office/drawing/2014/main" id="{9CB2DAD0-7882-E370-BCAD-A52038586F79}"/>
              </a:ext>
            </a:extLst>
          </p:cNvPr>
          <p:cNvPicPr>
            <a:picLocks noChangeAspect="1"/>
          </p:cNvPicPr>
          <p:nvPr/>
        </p:nvPicPr>
        <p:blipFill>
          <a:blip r:embed="rId3"/>
          <a:stretch>
            <a:fillRect/>
          </a:stretch>
        </p:blipFill>
        <p:spPr>
          <a:xfrm>
            <a:off x="819150" y="2006091"/>
            <a:ext cx="7505700" cy="4032698"/>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5" name="Picture 4" descr="A red sign with white text&#10;&#10;Description automatically generated">
            <a:hlinkClick r:id="rId2"/>
            <a:extLst>
              <a:ext uri="{FF2B5EF4-FFF2-40B4-BE49-F238E27FC236}">
                <a16:creationId xmlns:a16="http://schemas.microsoft.com/office/drawing/2014/main" id="{9F98F887-663B-CEF4-860D-D73E34450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207" y="91566"/>
            <a:ext cx="4869586" cy="1828800"/>
          </a:xfrm>
          <a:prstGeom prst="rect">
            <a:avLst/>
          </a:prstGeom>
          <a:ln w="28575">
            <a:solidFill>
              <a:schemeClr val="tx1"/>
            </a:solidFill>
          </a:ln>
        </p:spPr>
      </p:pic>
    </p:spTree>
    <p:extLst>
      <p:ext uri="{BB962C8B-B14F-4D97-AF65-F5344CB8AC3E}">
        <p14:creationId xmlns:p14="http://schemas.microsoft.com/office/powerpoint/2010/main" val="1073674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1C1E7-DF4C-88EF-3E40-442E6EDEDE7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08AC863-AD0E-0149-A3A6-AF4BA03994D0}"/>
              </a:ext>
            </a:extLst>
          </p:cNvPr>
          <p:cNvSpPr txBox="1"/>
          <p:nvPr/>
        </p:nvSpPr>
        <p:spPr>
          <a:xfrm>
            <a:off x="59963" y="6181659"/>
            <a:ext cx="9084037" cy="584775"/>
          </a:xfrm>
          <a:prstGeom prst="rect">
            <a:avLst/>
          </a:prstGeom>
          <a:noFill/>
        </p:spPr>
        <p:txBody>
          <a:bodyPr wrap="square" rtlCol="0">
            <a:spAutoFit/>
          </a:bodyPr>
          <a:lstStyle/>
          <a:p>
            <a:pPr algn="ctr"/>
            <a:r>
              <a:rPr lang="en-US" sz="3200" b="1" u="sng" cap="all" dirty="0">
                <a:hlinkClick r:id="rId2"/>
              </a:rPr>
              <a:t>camplanoche.com/seasonal-camp-staff/</a:t>
            </a:r>
            <a:endParaRPr lang="en-US" sz="3200" b="1" u="sng" cap="all" dirty="0"/>
          </a:p>
        </p:txBody>
      </p:sp>
      <p:pic>
        <p:nvPicPr>
          <p:cNvPr id="4" name="Picture 3" descr="A poster with text and images of people&#10;&#10;Description automatically generated">
            <a:hlinkClick r:id="rId2"/>
            <a:extLst>
              <a:ext uri="{FF2B5EF4-FFF2-40B4-BE49-F238E27FC236}">
                <a16:creationId xmlns:a16="http://schemas.microsoft.com/office/drawing/2014/main" id="{F1C5578A-22C5-0613-89D0-F5E7A0DD1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031" y="123759"/>
            <a:ext cx="6057900" cy="6057900"/>
          </a:xfrm>
          <a:prstGeom prst="rect">
            <a:avLst/>
          </a:prstGeom>
        </p:spPr>
      </p:pic>
    </p:spTree>
    <p:extLst>
      <p:ext uri="{BB962C8B-B14F-4D97-AF65-F5344CB8AC3E}">
        <p14:creationId xmlns:p14="http://schemas.microsoft.com/office/powerpoint/2010/main" val="3524628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qr code on a white background&#10;&#10;Description automatically generated">
            <a:hlinkClick r:id="rId2"/>
            <a:extLst>
              <a:ext uri="{FF2B5EF4-FFF2-40B4-BE49-F238E27FC236}">
                <a16:creationId xmlns:a16="http://schemas.microsoft.com/office/drawing/2014/main" id="{7C061871-4270-43B4-620D-FEEA5C7D2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537" y="3420980"/>
            <a:ext cx="27432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qr code with a white background&#10;&#10;Description automatically generated">
            <a:hlinkClick r:id="rId4"/>
            <a:extLst>
              <a:ext uri="{FF2B5EF4-FFF2-40B4-BE49-F238E27FC236}">
                <a16:creationId xmlns:a16="http://schemas.microsoft.com/office/drawing/2014/main" id="{2CA66411-ED61-07F6-CB79-701C22B47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537" y="417095"/>
            <a:ext cx="27432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een sign with white text&#10;&#10;Description automatically generated">
            <a:hlinkClick r:id="rId4"/>
            <a:extLst>
              <a:ext uri="{FF2B5EF4-FFF2-40B4-BE49-F238E27FC236}">
                <a16:creationId xmlns:a16="http://schemas.microsoft.com/office/drawing/2014/main" id="{8EDBF357-2344-BE66-F879-934BDB983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212" y="758381"/>
            <a:ext cx="5486876" cy="2060627"/>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8" descr="A white text on an orange background&#10;&#10;Description automatically generated">
            <a:hlinkClick r:id="rId2"/>
            <a:extLst>
              <a:ext uri="{FF2B5EF4-FFF2-40B4-BE49-F238E27FC236}">
                <a16:creationId xmlns:a16="http://schemas.microsoft.com/office/drawing/2014/main" id="{CBE0E232-C4D1-7E87-D03A-DEF2D7B0B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212" y="3762266"/>
            <a:ext cx="5486876" cy="2060627"/>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69881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E6967-F890-0299-117C-606B7F225F13}"/>
              </a:ext>
            </a:extLst>
          </p:cNvPr>
          <p:cNvSpPr txBox="1"/>
          <p:nvPr/>
        </p:nvSpPr>
        <p:spPr>
          <a:xfrm>
            <a:off x="481262" y="249462"/>
            <a:ext cx="8306841" cy="646331"/>
          </a:xfrm>
          <a:prstGeom prst="rect">
            <a:avLst/>
          </a:prstGeom>
          <a:noFill/>
        </p:spPr>
        <p:txBody>
          <a:bodyPr wrap="square" rtlCol="0">
            <a:spAutoFit/>
          </a:bodyPr>
          <a:lstStyle/>
          <a:p>
            <a:pPr algn="ctr"/>
            <a:r>
              <a:rPr lang="en-US" sz="3600" b="1" u="sng" dirty="0"/>
              <a:t>THANK YOU FOR JOINING US </a:t>
            </a:r>
          </a:p>
        </p:txBody>
      </p:sp>
      <p:pic>
        <p:nvPicPr>
          <p:cNvPr id="5" name="Picture 4" descr="A qr code on a white background&#10;&#10;Description automatically generated">
            <a:hlinkClick r:id="rId2"/>
            <a:extLst>
              <a:ext uri="{FF2B5EF4-FFF2-40B4-BE49-F238E27FC236}">
                <a16:creationId xmlns:a16="http://schemas.microsoft.com/office/drawing/2014/main" id="{D2DB5E4C-9808-2575-936F-59CC45767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61" y="1480690"/>
            <a:ext cx="1828800" cy="1828800"/>
          </a:xfrm>
          <a:prstGeom prst="rect">
            <a:avLst/>
          </a:prstGeom>
        </p:spPr>
      </p:pic>
      <p:sp>
        <p:nvSpPr>
          <p:cNvPr id="7" name="TextBox 6">
            <a:extLst>
              <a:ext uri="{FF2B5EF4-FFF2-40B4-BE49-F238E27FC236}">
                <a16:creationId xmlns:a16="http://schemas.microsoft.com/office/drawing/2014/main" id="{4E4FAF91-59FE-09E4-3993-B86DBCA6A43B}"/>
              </a:ext>
            </a:extLst>
          </p:cNvPr>
          <p:cNvSpPr txBox="1"/>
          <p:nvPr/>
        </p:nvSpPr>
        <p:spPr>
          <a:xfrm>
            <a:off x="675861" y="1176514"/>
            <a:ext cx="2286000" cy="369332"/>
          </a:xfrm>
          <a:prstGeom prst="rect">
            <a:avLst/>
          </a:prstGeom>
          <a:noFill/>
        </p:spPr>
        <p:txBody>
          <a:bodyPr wrap="square">
            <a:spAutoFit/>
          </a:bodyPr>
          <a:lstStyle/>
          <a:p>
            <a:r>
              <a:rPr lang="en-US" sz="1800" b="1" u="sng" dirty="0">
                <a:hlinkClick r:id="rId2"/>
              </a:rPr>
              <a:t>TONIGHTS PPT SHOW</a:t>
            </a:r>
            <a:endParaRPr lang="en-US" dirty="0"/>
          </a:p>
        </p:txBody>
      </p:sp>
      <p:sp>
        <p:nvSpPr>
          <p:cNvPr id="8" name="TextBox 7">
            <a:extLst>
              <a:ext uri="{FF2B5EF4-FFF2-40B4-BE49-F238E27FC236}">
                <a16:creationId xmlns:a16="http://schemas.microsoft.com/office/drawing/2014/main" id="{1A66097B-0E87-20A6-8DCD-B8FFA6531DFB}"/>
              </a:ext>
            </a:extLst>
          </p:cNvPr>
          <p:cNvSpPr txBox="1"/>
          <p:nvPr/>
        </p:nvSpPr>
        <p:spPr>
          <a:xfrm>
            <a:off x="2961861" y="1480690"/>
            <a:ext cx="5800001" cy="1384995"/>
          </a:xfrm>
          <a:prstGeom prst="rect">
            <a:avLst/>
          </a:prstGeom>
          <a:noFill/>
        </p:spPr>
        <p:txBody>
          <a:bodyPr wrap="square" rtlCol="0">
            <a:spAutoFit/>
          </a:bodyPr>
          <a:lstStyle/>
          <a:p>
            <a:pPr algn="ctr"/>
            <a:r>
              <a:rPr lang="en-US" sz="3200" b="1" dirty="0"/>
              <a:t>Mac Griffith</a:t>
            </a:r>
          </a:p>
          <a:p>
            <a:pPr algn="ctr"/>
            <a:r>
              <a:rPr lang="en-US" sz="3200" b="1" i="1" dirty="0"/>
              <a:t>Council Program Director</a:t>
            </a:r>
          </a:p>
          <a:p>
            <a:pPr algn="ctr"/>
            <a:r>
              <a:rPr lang="en-US" sz="2000" b="1" dirty="0"/>
              <a:t>MAC.GRIFFITH@CFLSCOUTING.ORG  -  386-506-1853</a:t>
            </a:r>
          </a:p>
        </p:txBody>
      </p:sp>
      <p:pic>
        <p:nvPicPr>
          <p:cNvPr id="3" name="Picture 2" descr="A poster with text and images of a person and a bird&#10;&#10;Description automatically generated">
            <a:extLst>
              <a:ext uri="{FF2B5EF4-FFF2-40B4-BE49-F238E27FC236}">
                <a16:creationId xmlns:a16="http://schemas.microsoft.com/office/drawing/2014/main" id="{1EE21B1B-7412-BE5C-5B2D-A7F91CD6C630}"/>
              </a:ext>
            </a:extLst>
          </p:cNvPr>
          <p:cNvPicPr>
            <a:picLocks noChangeAspect="1"/>
          </p:cNvPicPr>
          <p:nvPr/>
        </p:nvPicPr>
        <p:blipFill rotWithShape="1">
          <a:blip r:embed="rId4">
            <a:extLst>
              <a:ext uri="{28A0092B-C50C-407E-A947-70E740481C1C}">
                <a14:useLocalDpi xmlns:a14="http://schemas.microsoft.com/office/drawing/2010/main" val="0"/>
              </a:ext>
            </a:extLst>
          </a:blip>
          <a:srcRect t="43735"/>
          <a:stretch/>
        </p:blipFill>
        <p:spPr>
          <a:xfrm>
            <a:off x="-5063" y="3674379"/>
            <a:ext cx="9144000" cy="2693348"/>
          </a:xfrm>
          <a:prstGeom prst="rect">
            <a:avLst/>
          </a:prstGeom>
        </p:spPr>
      </p:pic>
    </p:spTree>
    <p:extLst>
      <p:ext uri="{BB962C8B-B14F-4D97-AF65-F5344CB8AC3E}">
        <p14:creationId xmlns:p14="http://schemas.microsoft.com/office/powerpoint/2010/main" val="381491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08FF2AC6-1CE3-01D9-C245-E91E61663419}"/>
              </a:ext>
            </a:extLst>
          </p:cNvPr>
          <p:cNvPicPr>
            <a:picLocks noChangeAspect="1"/>
          </p:cNvPicPr>
          <p:nvPr/>
        </p:nvPicPr>
        <p:blipFill>
          <a:blip r:embed="rId3"/>
          <a:stretch>
            <a:fillRect/>
          </a:stretch>
        </p:blipFill>
        <p:spPr>
          <a:xfrm>
            <a:off x="79690" y="63212"/>
            <a:ext cx="6559120" cy="4341008"/>
          </a:xfrm>
          <a:prstGeom prst="rect">
            <a:avLst/>
          </a:prstGeom>
        </p:spPr>
      </p:pic>
      <p:sp>
        <p:nvSpPr>
          <p:cNvPr id="2" name="TextBox 1">
            <a:extLst>
              <a:ext uri="{FF2B5EF4-FFF2-40B4-BE49-F238E27FC236}">
                <a16:creationId xmlns:a16="http://schemas.microsoft.com/office/drawing/2014/main" id="{0C313030-6BA5-CB0A-F482-5F083AE0D917}"/>
              </a:ext>
            </a:extLst>
          </p:cNvPr>
          <p:cNvSpPr txBox="1"/>
          <p:nvPr/>
        </p:nvSpPr>
        <p:spPr>
          <a:xfrm>
            <a:off x="1257299" y="6003257"/>
            <a:ext cx="6629401" cy="461665"/>
          </a:xfrm>
          <a:prstGeom prst="rect">
            <a:avLst/>
          </a:prstGeom>
          <a:noFill/>
        </p:spPr>
        <p:txBody>
          <a:bodyPr wrap="square">
            <a:spAutoFit/>
          </a:bodyPr>
          <a:lstStyle/>
          <a:p>
            <a:pPr algn="ctr"/>
            <a:r>
              <a:rPr lang="en-US" sz="2400" b="1" cap="all" dirty="0">
                <a:hlinkClick r:id="rId4" action="ppaction://hlinkfile"/>
              </a:rPr>
              <a:t>scoutingevent.com/083-SPRINGBREAKMINI</a:t>
            </a:r>
            <a:endParaRPr lang="en-US" sz="2400" b="1" u="sng" cap="all" dirty="0"/>
          </a:p>
        </p:txBody>
      </p:sp>
      <p:pic>
        <p:nvPicPr>
          <p:cNvPr id="5" name="Picture 4">
            <a:hlinkClick r:id="rId2"/>
            <a:extLst>
              <a:ext uri="{FF2B5EF4-FFF2-40B4-BE49-F238E27FC236}">
                <a16:creationId xmlns:a16="http://schemas.microsoft.com/office/drawing/2014/main" id="{939CD556-1069-7DB7-D728-7EB18C64D659}"/>
              </a:ext>
            </a:extLst>
          </p:cNvPr>
          <p:cNvPicPr>
            <a:picLocks noChangeAspect="1"/>
          </p:cNvPicPr>
          <p:nvPr/>
        </p:nvPicPr>
        <p:blipFill>
          <a:blip r:embed="rId5"/>
          <a:stretch>
            <a:fillRect/>
          </a:stretch>
        </p:blipFill>
        <p:spPr>
          <a:xfrm>
            <a:off x="5751869" y="2041269"/>
            <a:ext cx="3094328" cy="4054267"/>
          </a:xfrm>
          <a:prstGeom prst="rect">
            <a:avLst/>
          </a:prstGeom>
        </p:spPr>
      </p:pic>
    </p:spTree>
    <p:extLst>
      <p:ext uri="{BB962C8B-B14F-4D97-AF65-F5344CB8AC3E}">
        <p14:creationId xmlns:p14="http://schemas.microsoft.com/office/powerpoint/2010/main" val="2602799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ACC15-3208-AB45-F8F1-33DE58CCD2AE}"/>
            </a:ext>
          </a:extLst>
        </p:cNvPr>
        <p:cNvGrpSpPr/>
        <p:nvPr/>
      </p:nvGrpSpPr>
      <p:grpSpPr>
        <a:xfrm>
          <a:off x="0" y="0"/>
          <a:ext cx="0" cy="0"/>
          <a:chOff x="0" y="0"/>
          <a:chExt cx="0" cy="0"/>
        </a:xfrm>
      </p:grpSpPr>
      <p:pic>
        <p:nvPicPr>
          <p:cNvPr id="2" name="Picture 1" descr="A yellow sun with sunglasses on it&#10;&#10;Description automatically generated">
            <a:hlinkClick r:id="rId2"/>
            <a:extLst>
              <a:ext uri="{FF2B5EF4-FFF2-40B4-BE49-F238E27FC236}">
                <a16:creationId xmlns:a16="http://schemas.microsoft.com/office/drawing/2014/main" id="{6837D9E0-E9CD-CA02-B73C-B2F4CE101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95250"/>
            <a:ext cx="2743200" cy="2743200"/>
          </a:xfrm>
          <a:prstGeom prst="rect">
            <a:avLst/>
          </a:prstGeom>
          <a:ln>
            <a:noFill/>
          </a:ln>
        </p:spPr>
      </p:pic>
      <p:pic>
        <p:nvPicPr>
          <p:cNvPr id="5" name="Picture 4">
            <a:hlinkClick r:id="rId2"/>
            <a:extLst>
              <a:ext uri="{FF2B5EF4-FFF2-40B4-BE49-F238E27FC236}">
                <a16:creationId xmlns:a16="http://schemas.microsoft.com/office/drawing/2014/main" id="{32D0E4B3-A925-19BB-39E4-E16E2BCB4E9A}"/>
              </a:ext>
            </a:extLst>
          </p:cNvPr>
          <p:cNvPicPr>
            <a:picLocks noChangeAspect="1"/>
          </p:cNvPicPr>
          <p:nvPr/>
        </p:nvPicPr>
        <p:blipFill rotWithShape="1">
          <a:blip r:embed="rId4"/>
          <a:srcRect b="8"/>
          <a:stretch/>
        </p:blipFill>
        <p:spPr>
          <a:xfrm>
            <a:off x="3168358" y="264137"/>
            <a:ext cx="5880392" cy="2405426"/>
          </a:xfrm>
          <a:prstGeom prst="rect">
            <a:avLst/>
          </a:prstGeom>
        </p:spPr>
      </p:pic>
      <p:pic>
        <p:nvPicPr>
          <p:cNvPr id="7" name="Picture 6">
            <a:hlinkClick r:id="rId5"/>
            <a:extLst>
              <a:ext uri="{FF2B5EF4-FFF2-40B4-BE49-F238E27FC236}">
                <a16:creationId xmlns:a16="http://schemas.microsoft.com/office/drawing/2014/main" id="{E6B8C163-B2D1-5EB9-3A2E-43E3BD114BFB}"/>
              </a:ext>
            </a:extLst>
          </p:cNvPr>
          <p:cNvPicPr>
            <a:picLocks noChangeAspect="1"/>
          </p:cNvPicPr>
          <p:nvPr/>
        </p:nvPicPr>
        <p:blipFill>
          <a:blip r:embed="rId6"/>
          <a:stretch>
            <a:fillRect/>
          </a:stretch>
        </p:blipFill>
        <p:spPr>
          <a:xfrm>
            <a:off x="3749325" y="2849083"/>
            <a:ext cx="2818071" cy="3794109"/>
          </a:xfrm>
          <a:prstGeom prst="rect">
            <a:avLst/>
          </a:prstGeom>
        </p:spPr>
      </p:pic>
      <p:pic>
        <p:nvPicPr>
          <p:cNvPr id="9" name="Picture 8">
            <a:hlinkClick r:id="rId7"/>
            <a:extLst>
              <a:ext uri="{FF2B5EF4-FFF2-40B4-BE49-F238E27FC236}">
                <a16:creationId xmlns:a16="http://schemas.microsoft.com/office/drawing/2014/main" id="{EE18697B-602F-B6E9-93DF-AE0A7FC38D21}"/>
              </a:ext>
            </a:extLst>
          </p:cNvPr>
          <p:cNvPicPr>
            <a:picLocks noChangeAspect="1"/>
          </p:cNvPicPr>
          <p:nvPr/>
        </p:nvPicPr>
        <p:blipFill>
          <a:blip r:embed="rId8"/>
          <a:stretch>
            <a:fillRect/>
          </a:stretch>
        </p:blipFill>
        <p:spPr>
          <a:xfrm>
            <a:off x="385477" y="2849083"/>
            <a:ext cx="2818071" cy="3798894"/>
          </a:xfrm>
          <a:prstGeom prst="rect">
            <a:avLst/>
          </a:prstGeom>
        </p:spPr>
      </p:pic>
      <p:pic>
        <p:nvPicPr>
          <p:cNvPr id="4" name="Picture 3" descr="A qr code on a white background&#10;&#10;Description automatically generated">
            <a:hlinkClick r:id="rId2"/>
            <a:extLst>
              <a:ext uri="{FF2B5EF4-FFF2-40B4-BE49-F238E27FC236}">
                <a16:creationId xmlns:a16="http://schemas.microsoft.com/office/drawing/2014/main" id="{A9079DC2-F2E3-9D01-ADD8-004C07E53C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3170" y="3736410"/>
            <a:ext cx="1496966" cy="1496966"/>
          </a:xfrm>
          <a:prstGeom prst="rect">
            <a:avLst/>
          </a:prstGeom>
        </p:spPr>
      </p:pic>
      <p:sp>
        <p:nvSpPr>
          <p:cNvPr id="8" name="TextBox 7">
            <a:extLst>
              <a:ext uri="{FF2B5EF4-FFF2-40B4-BE49-F238E27FC236}">
                <a16:creationId xmlns:a16="http://schemas.microsoft.com/office/drawing/2014/main" id="{7B16DE37-40B9-2CD1-3720-815DC87694EF}"/>
              </a:ext>
            </a:extLst>
          </p:cNvPr>
          <p:cNvSpPr txBox="1"/>
          <p:nvPr/>
        </p:nvSpPr>
        <p:spPr>
          <a:xfrm>
            <a:off x="6745235" y="3198167"/>
            <a:ext cx="2232837" cy="461665"/>
          </a:xfrm>
          <a:prstGeom prst="rect">
            <a:avLst/>
          </a:prstGeom>
          <a:noFill/>
        </p:spPr>
        <p:txBody>
          <a:bodyPr wrap="square">
            <a:spAutoFit/>
          </a:bodyPr>
          <a:lstStyle/>
          <a:p>
            <a:r>
              <a:rPr lang="en-US" sz="2400" b="1" i="1" u="sng" cap="all" dirty="0">
                <a:hlinkClick r:id="rId2"/>
              </a:rPr>
              <a:t>REGISTER NOW</a:t>
            </a:r>
            <a:endParaRPr lang="en-US" sz="2400" i="1" u="sng" dirty="0"/>
          </a:p>
        </p:txBody>
      </p:sp>
      <p:sp>
        <p:nvSpPr>
          <p:cNvPr id="10" name="TextBox 9">
            <a:extLst>
              <a:ext uri="{FF2B5EF4-FFF2-40B4-BE49-F238E27FC236}">
                <a16:creationId xmlns:a16="http://schemas.microsoft.com/office/drawing/2014/main" id="{5EC62E3C-BB22-3B0C-3957-2FFD52789700}"/>
              </a:ext>
            </a:extLst>
          </p:cNvPr>
          <p:cNvSpPr txBox="1"/>
          <p:nvPr/>
        </p:nvSpPr>
        <p:spPr>
          <a:xfrm>
            <a:off x="6452617" y="5289785"/>
            <a:ext cx="2818071" cy="246221"/>
          </a:xfrm>
          <a:prstGeom prst="rect">
            <a:avLst/>
          </a:prstGeom>
          <a:noFill/>
        </p:spPr>
        <p:txBody>
          <a:bodyPr wrap="square">
            <a:spAutoFit/>
          </a:bodyPr>
          <a:lstStyle/>
          <a:p>
            <a:pPr algn="ctr"/>
            <a:r>
              <a:rPr lang="en-US" sz="1000" b="1" cap="all" dirty="0">
                <a:hlinkClick r:id="rId10" action="ppaction://hlinkfile"/>
              </a:rPr>
              <a:t>scoutingevent.com/083-SPRINGBREAKMINI</a:t>
            </a:r>
            <a:endParaRPr lang="en-US" sz="1000" b="1" u="sng" cap="all" dirty="0"/>
          </a:p>
        </p:txBody>
      </p:sp>
    </p:spTree>
    <p:extLst>
      <p:ext uri="{BB962C8B-B14F-4D97-AF65-F5344CB8AC3E}">
        <p14:creationId xmlns:p14="http://schemas.microsoft.com/office/powerpoint/2010/main" val="1282377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C8AD5A-720F-69DC-D4F6-0761A640122A}"/>
              </a:ext>
            </a:extLst>
          </p:cNvPr>
          <p:cNvSpPr txBox="1"/>
          <p:nvPr/>
        </p:nvSpPr>
        <p:spPr>
          <a:xfrm>
            <a:off x="1257299" y="6003257"/>
            <a:ext cx="6629401" cy="461665"/>
          </a:xfrm>
          <a:prstGeom prst="rect">
            <a:avLst/>
          </a:prstGeom>
          <a:noFill/>
        </p:spPr>
        <p:txBody>
          <a:bodyPr wrap="square">
            <a:spAutoFit/>
          </a:bodyPr>
          <a:lstStyle/>
          <a:p>
            <a:pPr algn="ctr"/>
            <a:r>
              <a:rPr lang="en-US" sz="2400" b="1" cap="all" dirty="0">
                <a:hlinkClick r:id="rId2" action="ppaction://hlinkfile"/>
              </a:rPr>
              <a:t>scoutingevent.com/083-SUMMERCAMP</a:t>
            </a:r>
            <a:endParaRPr lang="en-US" sz="2400" b="1" u="sng" cap="all" dirty="0"/>
          </a:p>
        </p:txBody>
      </p:sp>
      <p:pic>
        <p:nvPicPr>
          <p:cNvPr id="3" name="Picture 2">
            <a:hlinkClick r:id="rId3"/>
            <a:extLst>
              <a:ext uri="{FF2B5EF4-FFF2-40B4-BE49-F238E27FC236}">
                <a16:creationId xmlns:a16="http://schemas.microsoft.com/office/drawing/2014/main" id="{54D2B9FB-D078-DBCE-C0B1-4D86AD90E98D}"/>
              </a:ext>
            </a:extLst>
          </p:cNvPr>
          <p:cNvPicPr>
            <a:picLocks noChangeAspect="1"/>
          </p:cNvPicPr>
          <p:nvPr/>
        </p:nvPicPr>
        <p:blipFill>
          <a:blip r:embed="rId4"/>
          <a:stretch>
            <a:fillRect/>
          </a:stretch>
        </p:blipFill>
        <p:spPr>
          <a:xfrm>
            <a:off x="0" y="-1"/>
            <a:ext cx="6222346" cy="4068661"/>
          </a:xfrm>
          <a:prstGeom prst="rect">
            <a:avLst/>
          </a:prstGeom>
        </p:spPr>
      </p:pic>
      <p:pic>
        <p:nvPicPr>
          <p:cNvPr id="4" name="Picture 3">
            <a:hlinkClick r:id="rId3"/>
            <a:extLst>
              <a:ext uri="{FF2B5EF4-FFF2-40B4-BE49-F238E27FC236}">
                <a16:creationId xmlns:a16="http://schemas.microsoft.com/office/drawing/2014/main" id="{6D6D35DE-5B22-28EE-AB5A-98D80689EF80}"/>
              </a:ext>
            </a:extLst>
          </p:cNvPr>
          <p:cNvPicPr>
            <a:picLocks noChangeAspect="1"/>
          </p:cNvPicPr>
          <p:nvPr/>
        </p:nvPicPr>
        <p:blipFill>
          <a:blip r:embed="rId5"/>
          <a:stretch>
            <a:fillRect/>
          </a:stretch>
        </p:blipFill>
        <p:spPr>
          <a:xfrm>
            <a:off x="5452844" y="1586453"/>
            <a:ext cx="3420973" cy="4416804"/>
          </a:xfrm>
          <a:prstGeom prst="rect">
            <a:avLst/>
          </a:prstGeom>
        </p:spPr>
      </p:pic>
    </p:spTree>
    <p:extLst>
      <p:ext uri="{BB962C8B-B14F-4D97-AF65-F5344CB8AC3E}">
        <p14:creationId xmlns:p14="http://schemas.microsoft.com/office/powerpoint/2010/main" val="381360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DCDE6AA1-2E4F-5A0B-E73D-587E53E54EF7}"/>
              </a:ext>
            </a:extLst>
          </p:cNvPr>
          <p:cNvPicPr>
            <a:picLocks noChangeAspect="1"/>
          </p:cNvPicPr>
          <p:nvPr/>
        </p:nvPicPr>
        <p:blipFill>
          <a:blip r:embed="rId3"/>
          <a:stretch>
            <a:fillRect/>
          </a:stretch>
        </p:blipFill>
        <p:spPr>
          <a:xfrm>
            <a:off x="4315614" y="103004"/>
            <a:ext cx="4712786" cy="3092364"/>
          </a:xfrm>
          <a:prstGeom prst="rect">
            <a:avLst/>
          </a:prstGeom>
        </p:spPr>
      </p:pic>
      <p:pic>
        <p:nvPicPr>
          <p:cNvPr id="12" name="Picture 11" descr="A logo with text on it&#10;&#10;Description automatically generated">
            <a:hlinkClick r:id="rId2"/>
            <a:extLst>
              <a:ext uri="{FF2B5EF4-FFF2-40B4-BE49-F238E27FC236}">
                <a16:creationId xmlns:a16="http://schemas.microsoft.com/office/drawing/2014/main" id="{D054069B-CB81-2183-6133-9DCC3E477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88" y="103004"/>
            <a:ext cx="2743200" cy="2743200"/>
          </a:xfrm>
          <a:prstGeom prst="rect">
            <a:avLst/>
          </a:prstGeom>
        </p:spPr>
      </p:pic>
      <p:pic>
        <p:nvPicPr>
          <p:cNvPr id="15" name="Picture 14">
            <a:hlinkClick r:id="rId5"/>
            <a:extLst>
              <a:ext uri="{FF2B5EF4-FFF2-40B4-BE49-F238E27FC236}">
                <a16:creationId xmlns:a16="http://schemas.microsoft.com/office/drawing/2014/main" id="{2F9E0045-A267-F70A-53E9-0A8DFB5DA20D}"/>
              </a:ext>
            </a:extLst>
          </p:cNvPr>
          <p:cNvPicPr>
            <a:picLocks noChangeAspect="1"/>
          </p:cNvPicPr>
          <p:nvPr/>
        </p:nvPicPr>
        <p:blipFill rotWithShape="1">
          <a:blip r:embed="rId6"/>
          <a:srcRect b="2116"/>
          <a:stretch/>
        </p:blipFill>
        <p:spPr>
          <a:xfrm>
            <a:off x="6409649" y="3371716"/>
            <a:ext cx="2522621" cy="3311717"/>
          </a:xfrm>
          <a:prstGeom prst="rect">
            <a:avLst/>
          </a:prstGeom>
        </p:spPr>
      </p:pic>
      <p:pic>
        <p:nvPicPr>
          <p:cNvPr id="17" name="Picture 16">
            <a:hlinkClick r:id="rId7"/>
            <a:extLst>
              <a:ext uri="{FF2B5EF4-FFF2-40B4-BE49-F238E27FC236}">
                <a16:creationId xmlns:a16="http://schemas.microsoft.com/office/drawing/2014/main" id="{0FA591F5-5500-C847-FDC5-25B5C730C99D}"/>
              </a:ext>
            </a:extLst>
          </p:cNvPr>
          <p:cNvPicPr>
            <a:picLocks noChangeAspect="1"/>
          </p:cNvPicPr>
          <p:nvPr/>
        </p:nvPicPr>
        <p:blipFill>
          <a:blip r:embed="rId8"/>
          <a:stretch>
            <a:fillRect/>
          </a:stretch>
        </p:blipFill>
        <p:spPr>
          <a:xfrm>
            <a:off x="2954930" y="3365900"/>
            <a:ext cx="3210722" cy="3389096"/>
          </a:xfrm>
          <a:prstGeom prst="rect">
            <a:avLst/>
          </a:prstGeom>
        </p:spPr>
      </p:pic>
      <p:pic>
        <p:nvPicPr>
          <p:cNvPr id="3" name="Picture 2">
            <a:hlinkClick r:id="rId7"/>
            <a:extLst>
              <a:ext uri="{FF2B5EF4-FFF2-40B4-BE49-F238E27FC236}">
                <a16:creationId xmlns:a16="http://schemas.microsoft.com/office/drawing/2014/main" id="{966F0531-3077-752A-9EDF-9C8CA59DBC22}"/>
              </a:ext>
            </a:extLst>
          </p:cNvPr>
          <p:cNvPicPr>
            <a:picLocks noChangeAspect="1"/>
          </p:cNvPicPr>
          <p:nvPr/>
        </p:nvPicPr>
        <p:blipFill>
          <a:blip r:embed="rId9"/>
          <a:stretch>
            <a:fillRect/>
          </a:stretch>
        </p:blipFill>
        <p:spPr>
          <a:xfrm>
            <a:off x="111062" y="3445778"/>
            <a:ext cx="2734802" cy="318590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B1734072-7C8A-ABB1-A607-0B52ED987233}"/>
              </a:ext>
            </a:extLst>
          </p:cNvPr>
          <p:cNvSpPr txBox="1"/>
          <p:nvPr/>
        </p:nvSpPr>
        <p:spPr>
          <a:xfrm>
            <a:off x="347399" y="2829052"/>
            <a:ext cx="3171577" cy="276999"/>
          </a:xfrm>
          <a:prstGeom prst="rect">
            <a:avLst/>
          </a:prstGeom>
          <a:noFill/>
        </p:spPr>
        <p:txBody>
          <a:bodyPr wrap="square">
            <a:spAutoFit/>
          </a:bodyPr>
          <a:lstStyle/>
          <a:p>
            <a:pPr algn="ctr"/>
            <a:r>
              <a:rPr lang="en-US" sz="1200" b="1" cap="all" dirty="0">
                <a:hlinkClick r:id="rId2"/>
              </a:rPr>
              <a:t>scoutingevent.com/083-SUMMERCAMP</a:t>
            </a:r>
            <a:endParaRPr lang="en-US" sz="1200" b="1" u="sng" cap="all" dirty="0"/>
          </a:p>
        </p:txBody>
      </p:sp>
    </p:spTree>
    <p:extLst>
      <p:ext uri="{BB962C8B-B14F-4D97-AF65-F5344CB8AC3E}">
        <p14:creationId xmlns:p14="http://schemas.microsoft.com/office/powerpoint/2010/main" val="46533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7FE5-16CB-47BF-B22C-636B217F668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A172505-0739-12C4-6FC8-2A4192519D3A}"/>
              </a:ext>
            </a:extLst>
          </p:cNvPr>
          <p:cNvPicPr>
            <a:picLocks noChangeAspect="1"/>
          </p:cNvPicPr>
          <p:nvPr/>
        </p:nvPicPr>
        <p:blipFill>
          <a:blip r:embed="rId2"/>
          <a:stretch>
            <a:fillRect/>
          </a:stretch>
        </p:blipFill>
        <p:spPr>
          <a:xfrm>
            <a:off x="2301379" y="173216"/>
            <a:ext cx="6658062" cy="2225384"/>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1BDE3DDD-8BE1-807E-2FC7-90479B163C73}"/>
              </a:ext>
            </a:extLst>
          </p:cNvPr>
          <p:cNvPicPr>
            <a:picLocks noChangeAspect="1"/>
          </p:cNvPicPr>
          <p:nvPr/>
        </p:nvPicPr>
        <p:blipFill>
          <a:blip r:embed="rId3"/>
          <a:stretch>
            <a:fillRect/>
          </a:stretch>
        </p:blipFill>
        <p:spPr>
          <a:xfrm>
            <a:off x="2337565" y="5347126"/>
            <a:ext cx="6621876" cy="1293616"/>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9" name="Picture 18">
            <a:extLst>
              <a:ext uri="{FF2B5EF4-FFF2-40B4-BE49-F238E27FC236}">
                <a16:creationId xmlns:a16="http://schemas.microsoft.com/office/drawing/2014/main" id="{4377DF9E-13D4-E9EB-C209-D53ECFE458DA}"/>
              </a:ext>
            </a:extLst>
          </p:cNvPr>
          <p:cNvPicPr>
            <a:picLocks noChangeAspect="1"/>
          </p:cNvPicPr>
          <p:nvPr/>
        </p:nvPicPr>
        <p:blipFill>
          <a:blip r:embed="rId4"/>
          <a:stretch>
            <a:fillRect/>
          </a:stretch>
        </p:blipFill>
        <p:spPr>
          <a:xfrm>
            <a:off x="2328518" y="2655544"/>
            <a:ext cx="6603784" cy="2478680"/>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21" name="Picture 20" descr="A group of people on atvs&#10;&#10;Description automatically generated">
            <a:extLst>
              <a:ext uri="{FF2B5EF4-FFF2-40B4-BE49-F238E27FC236}">
                <a16:creationId xmlns:a16="http://schemas.microsoft.com/office/drawing/2014/main" id="{5A1737D1-8B7B-4023-5A57-E8CD8E30D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63" y="527740"/>
            <a:ext cx="2048896" cy="1371600"/>
          </a:xfrm>
          <a:prstGeom prst="rect">
            <a:avLst/>
          </a:prstGeom>
          <a:ln>
            <a:noFill/>
          </a:ln>
          <a:effectLst>
            <a:softEdge rad="112500"/>
          </a:effectLst>
        </p:spPr>
      </p:pic>
      <p:pic>
        <p:nvPicPr>
          <p:cNvPr id="23" name="Picture 22" descr="Scuba divers with fish underwater&#10;&#10;Description automatically generated">
            <a:extLst>
              <a:ext uri="{FF2B5EF4-FFF2-40B4-BE49-F238E27FC236}">
                <a16:creationId xmlns:a16="http://schemas.microsoft.com/office/drawing/2014/main" id="{361C6CF0-ABE9-024D-5BD1-AE385143779B}"/>
              </a:ext>
            </a:extLst>
          </p:cNvPr>
          <p:cNvPicPr>
            <a:picLocks noChangeAspect="1"/>
          </p:cNvPicPr>
          <p:nvPr/>
        </p:nvPicPr>
        <p:blipFill rotWithShape="1">
          <a:blip r:embed="rId6">
            <a:extLst>
              <a:ext uri="{28A0092B-C50C-407E-A947-70E740481C1C}">
                <a14:useLocalDpi xmlns:a14="http://schemas.microsoft.com/office/drawing/2010/main" val="0"/>
              </a:ext>
            </a:extLst>
          </a:blip>
          <a:srcRect l="2912" r="28368"/>
          <a:stretch/>
        </p:blipFill>
        <p:spPr>
          <a:xfrm>
            <a:off x="115463" y="2776827"/>
            <a:ext cx="2048896" cy="2236114"/>
          </a:xfrm>
          <a:prstGeom prst="rect">
            <a:avLst/>
          </a:prstGeom>
          <a:ln>
            <a:noFill/>
          </a:ln>
          <a:effectLst>
            <a:softEdge rad="112500"/>
          </a:effectLst>
        </p:spPr>
      </p:pic>
      <p:pic>
        <p:nvPicPr>
          <p:cNvPr id="25" name="Picture 24" descr="A person wearing a hat and sunglasses on a river with people in tubes&#10;&#10;Description automatically generated">
            <a:extLst>
              <a:ext uri="{FF2B5EF4-FFF2-40B4-BE49-F238E27FC236}">
                <a16:creationId xmlns:a16="http://schemas.microsoft.com/office/drawing/2014/main" id="{4C9892BB-ED75-DD47-F561-7FAD7A0BA91D}"/>
              </a:ext>
            </a:extLst>
          </p:cNvPr>
          <p:cNvPicPr>
            <a:picLocks noChangeAspect="1"/>
          </p:cNvPicPr>
          <p:nvPr/>
        </p:nvPicPr>
        <p:blipFill rotWithShape="1">
          <a:blip r:embed="rId7">
            <a:extLst>
              <a:ext uri="{28A0092B-C50C-407E-A947-70E740481C1C}">
                <a14:useLocalDpi xmlns:a14="http://schemas.microsoft.com/office/drawing/2010/main" val="0"/>
              </a:ext>
            </a:extLst>
          </a:blip>
          <a:srcRect l="37669"/>
          <a:stretch/>
        </p:blipFill>
        <p:spPr>
          <a:xfrm>
            <a:off x="457827" y="5134224"/>
            <a:ext cx="1364168" cy="1641436"/>
          </a:xfrm>
          <a:prstGeom prst="rect">
            <a:avLst/>
          </a:prstGeom>
          <a:ln>
            <a:noFill/>
          </a:ln>
          <a:effectLst>
            <a:softEdge rad="112500"/>
          </a:effectLst>
        </p:spPr>
      </p:pic>
    </p:spTree>
    <p:extLst>
      <p:ext uri="{BB962C8B-B14F-4D97-AF65-F5344CB8AC3E}">
        <p14:creationId xmlns:p14="http://schemas.microsoft.com/office/powerpoint/2010/main" val="733391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D2D9-E4E7-4B13-173C-C94585B37336}"/>
            </a:ext>
          </a:extLst>
        </p:cNvPr>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119186EF-FD6E-60B2-9F9A-9005BB58BD96}"/>
              </a:ext>
            </a:extLst>
          </p:cNvPr>
          <p:cNvPicPr>
            <a:picLocks noChangeAspect="1"/>
          </p:cNvPicPr>
          <p:nvPr/>
        </p:nvPicPr>
        <p:blipFill>
          <a:blip r:embed="rId3"/>
          <a:stretch>
            <a:fillRect/>
          </a:stretch>
        </p:blipFill>
        <p:spPr>
          <a:xfrm>
            <a:off x="421078" y="385893"/>
            <a:ext cx="4228508" cy="5486400"/>
          </a:xfrm>
          <a:prstGeom prst="rect">
            <a:avLst/>
          </a:prstGeom>
        </p:spPr>
      </p:pic>
      <p:pic>
        <p:nvPicPr>
          <p:cNvPr id="10" name="Picture 9">
            <a:hlinkClick r:id="rId2"/>
            <a:extLst>
              <a:ext uri="{FF2B5EF4-FFF2-40B4-BE49-F238E27FC236}">
                <a16:creationId xmlns:a16="http://schemas.microsoft.com/office/drawing/2014/main" id="{CB78FD35-C3A8-93B9-8991-1BC6C4768E4A}"/>
              </a:ext>
            </a:extLst>
          </p:cNvPr>
          <p:cNvPicPr>
            <a:picLocks noChangeAspect="1"/>
          </p:cNvPicPr>
          <p:nvPr/>
        </p:nvPicPr>
        <p:blipFill>
          <a:blip r:embed="rId4"/>
          <a:stretch>
            <a:fillRect/>
          </a:stretch>
        </p:blipFill>
        <p:spPr>
          <a:xfrm>
            <a:off x="4730727" y="385893"/>
            <a:ext cx="4188846" cy="5486400"/>
          </a:xfrm>
          <a:prstGeom prst="rect">
            <a:avLst/>
          </a:prstGeom>
        </p:spPr>
      </p:pic>
    </p:spTree>
    <p:extLst>
      <p:ext uri="{BB962C8B-B14F-4D97-AF65-F5344CB8AC3E}">
        <p14:creationId xmlns:p14="http://schemas.microsoft.com/office/powerpoint/2010/main" val="1978516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dinosaur with a red and blue head&#10;&#10;Description automatically generated">
            <a:extLst>
              <a:ext uri="{FF2B5EF4-FFF2-40B4-BE49-F238E27FC236}">
                <a16:creationId xmlns:a16="http://schemas.microsoft.com/office/drawing/2014/main" id="{0435DCD4-1AEB-DDA1-08AA-64668E43E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67" y="1524699"/>
            <a:ext cx="3657600" cy="3657600"/>
          </a:xfrm>
          <a:prstGeom prst="rect">
            <a:avLst/>
          </a:prstGeom>
          <a:ln>
            <a:noFill/>
          </a:ln>
          <a:effectLst>
            <a:softEdge rad="112500"/>
          </a:effectLst>
        </p:spPr>
      </p:pic>
      <p:sp>
        <p:nvSpPr>
          <p:cNvPr id="9" name="TextBox 8">
            <a:extLst>
              <a:ext uri="{FF2B5EF4-FFF2-40B4-BE49-F238E27FC236}">
                <a16:creationId xmlns:a16="http://schemas.microsoft.com/office/drawing/2014/main" id="{1994B9B0-C795-AE26-672C-89784C991C71}"/>
              </a:ext>
            </a:extLst>
          </p:cNvPr>
          <p:cNvSpPr txBox="1"/>
          <p:nvPr/>
        </p:nvSpPr>
        <p:spPr>
          <a:xfrm>
            <a:off x="702868" y="578732"/>
            <a:ext cx="7946181" cy="646331"/>
          </a:xfrm>
          <a:prstGeom prst="rect">
            <a:avLst/>
          </a:prstGeom>
          <a:noFill/>
        </p:spPr>
        <p:txBody>
          <a:bodyPr wrap="square">
            <a:spAutoFit/>
          </a:bodyPr>
          <a:lstStyle/>
          <a:p>
            <a:pPr algn="ctr"/>
            <a:r>
              <a:rPr lang="en-US" sz="3600" b="1" u="sng" cap="all" dirty="0"/>
              <a:t>T-SHIRT CONCEPT: SUMMER CAMP 2024</a:t>
            </a:r>
          </a:p>
        </p:txBody>
      </p:sp>
      <p:sp>
        <p:nvSpPr>
          <p:cNvPr id="11" name="TextBox 10">
            <a:extLst>
              <a:ext uri="{FF2B5EF4-FFF2-40B4-BE49-F238E27FC236}">
                <a16:creationId xmlns:a16="http://schemas.microsoft.com/office/drawing/2014/main" id="{C5F3DB1E-E0F0-164B-1866-4B7BC85BA008}"/>
              </a:ext>
            </a:extLst>
          </p:cNvPr>
          <p:cNvSpPr txBox="1"/>
          <p:nvPr/>
        </p:nvSpPr>
        <p:spPr>
          <a:xfrm>
            <a:off x="6176395" y="2212488"/>
            <a:ext cx="1432420" cy="2646878"/>
          </a:xfrm>
          <a:prstGeom prst="rect">
            <a:avLst/>
          </a:prstGeom>
          <a:noFill/>
        </p:spPr>
        <p:txBody>
          <a:bodyPr wrap="square">
            <a:spAutoFit/>
          </a:bodyPr>
          <a:lstStyle/>
          <a:p>
            <a:r>
              <a:rPr lang="en-US" sz="16600" b="1" cap="all" dirty="0"/>
              <a:t>?</a:t>
            </a:r>
            <a:endParaRPr lang="en-US" sz="16600" dirty="0"/>
          </a:p>
        </p:txBody>
      </p:sp>
    </p:spTree>
    <p:extLst>
      <p:ext uri="{BB962C8B-B14F-4D97-AF65-F5344CB8AC3E}">
        <p14:creationId xmlns:p14="http://schemas.microsoft.com/office/powerpoint/2010/main" val="41576040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739</TotalTime>
  <Words>447</Words>
  <Application>Microsoft Office PowerPoint</Application>
  <PresentationFormat>On-screen Show (4:3)</PresentationFormat>
  <Paragraphs>64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Algerian</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 Griffith</dc:creator>
  <cp:lastModifiedBy>Mac Griffith</cp:lastModifiedBy>
  <cp:revision>9</cp:revision>
  <dcterms:created xsi:type="dcterms:W3CDTF">2023-11-06T20:13:33Z</dcterms:created>
  <dcterms:modified xsi:type="dcterms:W3CDTF">2024-03-06T22:14:49Z</dcterms:modified>
</cp:coreProperties>
</file>