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22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6C-0264-4E86-9F60-296DEBB31D32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3896-6C69-4BD1-8397-BD7A6A616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6C-0264-4E86-9F60-296DEBB31D32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3896-6C69-4BD1-8397-BD7A6A616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6C-0264-4E86-9F60-296DEBB31D32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3896-6C69-4BD1-8397-BD7A6A616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6C-0264-4E86-9F60-296DEBB31D32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3896-6C69-4BD1-8397-BD7A6A616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6C-0264-4E86-9F60-296DEBB31D32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3896-6C69-4BD1-8397-BD7A6A616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6C-0264-4E86-9F60-296DEBB31D32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3896-6C69-4BD1-8397-BD7A6A616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6C-0264-4E86-9F60-296DEBB31D32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3896-6C69-4BD1-8397-BD7A6A616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6C-0264-4E86-9F60-296DEBB31D32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3896-6C69-4BD1-8397-BD7A6A616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6C-0264-4E86-9F60-296DEBB31D32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3896-6C69-4BD1-8397-BD7A6A616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6C-0264-4E86-9F60-296DEBB31D32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3896-6C69-4BD1-8397-BD7A6A616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06C-0264-4E86-9F60-296DEBB31D32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3896-6C69-4BD1-8397-BD7A6A616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B206C-0264-4E86-9F60-296DEBB31D32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13896-6C69-4BD1-8397-BD7A6A616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-12700" y="69233"/>
            <a:ext cx="9166225" cy="6674979"/>
            <a:chOff x="-12700" y="69233"/>
            <a:chExt cx="9166225" cy="6674979"/>
          </a:xfrm>
        </p:grpSpPr>
        <p:sp>
          <p:nvSpPr>
            <p:cNvPr id="4" name="Freeform 3"/>
            <p:cNvSpPr/>
            <p:nvPr/>
          </p:nvSpPr>
          <p:spPr>
            <a:xfrm>
              <a:off x="745332" y="3547866"/>
              <a:ext cx="1042987" cy="497681"/>
            </a:xfrm>
            <a:custGeom>
              <a:avLst/>
              <a:gdLst>
                <a:gd name="connsiteX0" fmla="*/ 495299 w 1042987"/>
                <a:gd name="connsiteY0" fmla="*/ 90884 h 497681"/>
                <a:gd name="connsiteX1" fmla="*/ 681037 w 1042987"/>
                <a:gd name="connsiteY1" fmla="*/ 155178 h 497681"/>
                <a:gd name="connsiteX2" fmla="*/ 981074 w 1042987"/>
                <a:gd name="connsiteY2" fmla="*/ 259953 h 497681"/>
                <a:gd name="connsiteX3" fmla="*/ 1035843 w 1042987"/>
                <a:gd name="connsiteY3" fmla="*/ 383778 h 497681"/>
                <a:gd name="connsiteX4" fmla="*/ 938212 w 1042987"/>
                <a:gd name="connsiteY4" fmla="*/ 436166 h 497681"/>
                <a:gd name="connsiteX5" fmla="*/ 781049 w 1042987"/>
                <a:gd name="connsiteY5" fmla="*/ 490934 h 497681"/>
                <a:gd name="connsiteX6" fmla="*/ 654843 w 1042987"/>
                <a:gd name="connsiteY6" fmla="*/ 476647 h 497681"/>
                <a:gd name="connsiteX7" fmla="*/ 440531 w 1042987"/>
                <a:gd name="connsiteY7" fmla="*/ 493316 h 497681"/>
                <a:gd name="connsiteX8" fmla="*/ 288131 w 1042987"/>
                <a:gd name="connsiteY8" fmla="*/ 464741 h 497681"/>
                <a:gd name="connsiteX9" fmla="*/ 195262 w 1042987"/>
                <a:gd name="connsiteY9" fmla="*/ 409972 h 497681"/>
                <a:gd name="connsiteX10" fmla="*/ 154781 w 1042987"/>
                <a:gd name="connsiteY10" fmla="*/ 364728 h 497681"/>
                <a:gd name="connsiteX11" fmla="*/ 45243 w 1042987"/>
                <a:gd name="connsiteY11" fmla="*/ 255191 h 497681"/>
                <a:gd name="connsiteX12" fmla="*/ 4762 w 1042987"/>
                <a:gd name="connsiteY12" fmla="*/ 188516 h 497681"/>
                <a:gd name="connsiteX13" fmla="*/ 16668 w 1042987"/>
                <a:gd name="connsiteY13" fmla="*/ 152797 h 497681"/>
                <a:gd name="connsiteX14" fmla="*/ 69056 w 1042987"/>
                <a:gd name="connsiteY14" fmla="*/ 174228 h 497681"/>
                <a:gd name="connsiteX15" fmla="*/ 214312 w 1042987"/>
                <a:gd name="connsiteY15" fmla="*/ 340916 h 497681"/>
                <a:gd name="connsiteX16" fmla="*/ 352424 w 1042987"/>
                <a:gd name="connsiteY16" fmla="*/ 388541 h 497681"/>
                <a:gd name="connsiteX17" fmla="*/ 509587 w 1042987"/>
                <a:gd name="connsiteY17" fmla="*/ 398066 h 497681"/>
                <a:gd name="connsiteX18" fmla="*/ 502443 w 1042987"/>
                <a:gd name="connsiteY18" fmla="*/ 367109 h 497681"/>
                <a:gd name="connsiteX19" fmla="*/ 383381 w 1042987"/>
                <a:gd name="connsiteY19" fmla="*/ 317103 h 497681"/>
                <a:gd name="connsiteX20" fmla="*/ 292893 w 1042987"/>
                <a:gd name="connsiteY20" fmla="*/ 221853 h 497681"/>
                <a:gd name="connsiteX21" fmla="*/ 233362 w 1042987"/>
                <a:gd name="connsiteY21" fmla="*/ 150416 h 497681"/>
                <a:gd name="connsiteX22" fmla="*/ 242887 w 1042987"/>
                <a:gd name="connsiteY22" fmla="*/ 126603 h 497681"/>
                <a:gd name="connsiteX23" fmla="*/ 171449 w 1042987"/>
                <a:gd name="connsiteY23" fmla="*/ 38497 h 497681"/>
                <a:gd name="connsiteX24" fmla="*/ 166687 w 1042987"/>
                <a:gd name="connsiteY24" fmla="*/ 2778 h 497681"/>
                <a:gd name="connsiteX25" fmla="*/ 211931 w 1042987"/>
                <a:gd name="connsiteY25" fmla="*/ 21828 h 497681"/>
                <a:gd name="connsiteX26" fmla="*/ 330993 w 1042987"/>
                <a:gd name="connsiteY26" fmla="*/ 126603 h 497681"/>
                <a:gd name="connsiteX27" fmla="*/ 445293 w 1042987"/>
                <a:gd name="connsiteY27" fmla="*/ 209947 h 497681"/>
                <a:gd name="connsiteX28" fmla="*/ 535781 w 1042987"/>
                <a:gd name="connsiteY28" fmla="*/ 228997 h 497681"/>
                <a:gd name="connsiteX29" fmla="*/ 597693 w 1042987"/>
                <a:gd name="connsiteY29" fmla="*/ 262334 h 497681"/>
                <a:gd name="connsiteX30" fmla="*/ 607218 w 1042987"/>
                <a:gd name="connsiteY30" fmla="*/ 226616 h 497681"/>
                <a:gd name="connsiteX31" fmla="*/ 519112 w 1042987"/>
                <a:gd name="connsiteY31" fmla="*/ 162322 h 497681"/>
                <a:gd name="connsiteX32" fmla="*/ 495299 w 1042987"/>
                <a:gd name="connsiteY32" fmla="*/ 90884 h 49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42987" h="497681">
                  <a:moveTo>
                    <a:pt x="495299" y="90884"/>
                  </a:moveTo>
                  <a:cubicBezTo>
                    <a:pt x="522286" y="89693"/>
                    <a:pt x="681037" y="155178"/>
                    <a:pt x="681037" y="155178"/>
                  </a:cubicBezTo>
                  <a:cubicBezTo>
                    <a:pt x="761999" y="183356"/>
                    <a:pt x="921940" y="221853"/>
                    <a:pt x="981074" y="259953"/>
                  </a:cubicBezTo>
                  <a:cubicBezTo>
                    <a:pt x="1040208" y="298053"/>
                    <a:pt x="1042987" y="354409"/>
                    <a:pt x="1035843" y="383778"/>
                  </a:cubicBezTo>
                  <a:cubicBezTo>
                    <a:pt x="1028699" y="413147"/>
                    <a:pt x="980678" y="418307"/>
                    <a:pt x="938212" y="436166"/>
                  </a:cubicBezTo>
                  <a:cubicBezTo>
                    <a:pt x="895746" y="454025"/>
                    <a:pt x="828277" y="484187"/>
                    <a:pt x="781049" y="490934"/>
                  </a:cubicBezTo>
                  <a:cubicBezTo>
                    <a:pt x="733821" y="497681"/>
                    <a:pt x="711596" y="476250"/>
                    <a:pt x="654843" y="476647"/>
                  </a:cubicBezTo>
                  <a:cubicBezTo>
                    <a:pt x="598090" y="477044"/>
                    <a:pt x="501650" y="495300"/>
                    <a:pt x="440531" y="493316"/>
                  </a:cubicBezTo>
                  <a:cubicBezTo>
                    <a:pt x="379412" y="491332"/>
                    <a:pt x="329009" y="478632"/>
                    <a:pt x="288131" y="464741"/>
                  </a:cubicBezTo>
                  <a:cubicBezTo>
                    <a:pt x="247253" y="450850"/>
                    <a:pt x="217487" y="426641"/>
                    <a:pt x="195262" y="409972"/>
                  </a:cubicBezTo>
                  <a:cubicBezTo>
                    <a:pt x="173037" y="393303"/>
                    <a:pt x="179784" y="390525"/>
                    <a:pt x="154781" y="364728"/>
                  </a:cubicBezTo>
                  <a:cubicBezTo>
                    <a:pt x="129778" y="338931"/>
                    <a:pt x="70246" y="284560"/>
                    <a:pt x="45243" y="255191"/>
                  </a:cubicBezTo>
                  <a:cubicBezTo>
                    <a:pt x="20240" y="225822"/>
                    <a:pt x="9525" y="205582"/>
                    <a:pt x="4762" y="188516"/>
                  </a:cubicBezTo>
                  <a:cubicBezTo>
                    <a:pt x="0" y="171450"/>
                    <a:pt x="5952" y="155178"/>
                    <a:pt x="16668" y="152797"/>
                  </a:cubicBezTo>
                  <a:cubicBezTo>
                    <a:pt x="27384" y="150416"/>
                    <a:pt x="36115" y="142875"/>
                    <a:pt x="69056" y="174228"/>
                  </a:cubicBezTo>
                  <a:cubicBezTo>
                    <a:pt x="101997" y="205581"/>
                    <a:pt x="167084" y="305197"/>
                    <a:pt x="214312" y="340916"/>
                  </a:cubicBezTo>
                  <a:cubicBezTo>
                    <a:pt x="261540" y="376635"/>
                    <a:pt x="303211" y="379016"/>
                    <a:pt x="352424" y="388541"/>
                  </a:cubicBezTo>
                  <a:cubicBezTo>
                    <a:pt x="401637" y="398066"/>
                    <a:pt x="484584" y="401638"/>
                    <a:pt x="509587" y="398066"/>
                  </a:cubicBezTo>
                  <a:cubicBezTo>
                    <a:pt x="534590" y="394494"/>
                    <a:pt x="523477" y="380603"/>
                    <a:pt x="502443" y="367109"/>
                  </a:cubicBezTo>
                  <a:cubicBezTo>
                    <a:pt x="481409" y="353615"/>
                    <a:pt x="418306" y="341312"/>
                    <a:pt x="383381" y="317103"/>
                  </a:cubicBezTo>
                  <a:cubicBezTo>
                    <a:pt x="348456" y="292894"/>
                    <a:pt x="317896" y="249634"/>
                    <a:pt x="292893" y="221853"/>
                  </a:cubicBezTo>
                  <a:cubicBezTo>
                    <a:pt x="267890" y="194072"/>
                    <a:pt x="241696" y="166291"/>
                    <a:pt x="233362" y="150416"/>
                  </a:cubicBezTo>
                  <a:cubicBezTo>
                    <a:pt x="225028" y="134541"/>
                    <a:pt x="253206" y="145256"/>
                    <a:pt x="242887" y="126603"/>
                  </a:cubicBezTo>
                  <a:cubicBezTo>
                    <a:pt x="232568" y="107950"/>
                    <a:pt x="184149" y="59134"/>
                    <a:pt x="171449" y="38497"/>
                  </a:cubicBezTo>
                  <a:cubicBezTo>
                    <a:pt x="158749" y="17860"/>
                    <a:pt x="159940" y="5556"/>
                    <a:pt x="166687" y="2778"/>
                  </a:cubicBezTo>
                  <a:cubicBezTo>
                    <a:pt x="173434" y="0"/>
                    <a:pt x="184547" y="1191"/>
                    <a:pt x="211931" y="21828"/>
                  </a:cubicBezTo>
                  <a:cubicBezTo>
                    <a:pt x="239315" y="42465"/>
                    <a:pt x="292099" y="95250"/>
                    <a:pt x="330993" y="126603"/>
                  </a:cubicBezTo>
                  <a:cubicBezTo>
                    <a:pt x="369887" y="157956"/>
                    <a:pt x="411162" y="192881"/>
                    <a:pt x="445293" y="209947"/>
                  </a:cubicBezTo>
                  <a:cubicBezTo>
                    <a:pt x="479424" y="227013"/>
                    <a:pt x="510381" y="220266"/>
                    <a:pt x="535781" y="228997"/>
                  </a:cubicBezTo>
                  <a:cubicBezTo>
                    <a:pt x="561181" y="237728"/>
                    <a:pt x="585787" y="262731"/>
                    <a:pt x="597693" y="262334"/>
                  </a:cubicBezTo>
                  <a:cubicBezTo>
                    <a:pt x="609599" y="261937"/>
                    <a:pt x="620315" y="243285"/>
                    <a:pt x="607218" y="226616"/>
                  </a:cubicBezTo>
                  <a:cubicBezTo>
                    <a:pt x="594121" y="209947"/>
                    <a:pt x="539353" y="179784"/>
                    <a:pt x="519112" y="162322"/>
                  </a:cubicBezTo>
                  <a:cubicBezTo>
                    <a:pt x="498871" y="144860"/>
                    <a:pt x="468312" y="92075"/>
                    <a:pt x="495299" y="90884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420666" y="5076629"/>
              <a:ext cx="239712" cy="262731"/>
            </a:xfrm>
            <a:custGeom>
              <a:avLst/>
              <a:gdLst>
                <a:gd name="connsiteX0" fmla="*/ 15478 w 239712"/>
                <a:gd name="connsiteY0" fmla="*/ 2778 h 262731"/>
                <a:gd name="connsiteX1" fmla="*/ 132159 w 239712"/>
                <a:gd name="connsiteY1" fmla="*/ 109934 h 262731"/>
                <a:gd name="connsiteX2" fmla="*/ 205978 w 239712"/>
                <a:gd name="connsiteY2" fmla="*/ 178990 h 262731"/>
                <a:gd name="connsiteX3" fmla="*/ 236934 w 239712"/>
                <a:gd name="connsiteY3" fmla="*/ 228996 h 262731"/>
                <a:gd name="connsiteX4" fmla="*/ 222647 w 239712"/>
                <a:gd name="connsiteY4" fmla="*/ 252809 h 262731"/>
                <a:gd name="connsiteX5" fmla="*/ 165497 w 239712"/>
                <a:gd name="connsiteY5" fmla="*/ 250428 h 262731"/>
                <a:gd name="connsiteX6" fmla="*/ 122634 w 239712"/>
                <a:gd name="connsiteY6" fmla="*/ 259953 h 262731"/>
                <a:gd name="connsiteX7" fmla="*/ 108347 w 239712"/>
                <a:gd name="connsiteY7" fmla="*/ 233759 h 262731"/>
                <a:gd name="connsiteX8" fmla="*/ 77390 w 239712"/>
                <a:gd name="connsiteY8" fmla="*/ 217090 h 262731"/>
                <a:gd name="connsiteX9" fmla="*/ 127397 w 239712"/>
                <a:gd name="connsiteY9" fmla="*/ 186134 h 262731"/>
                <a:gd name="connsiteX10" fmla="*/ 125015 w 239712"/>
                <a:gd name="connsiteY10" fmla="*/ 159940 h 262731"/>
                <a:gd name="connsiteX11" fmla="*/ 39290 w 239712"/>
                <a:gd name="connsiteY11" fmla="*/ 93265 h 262731"/>
                <a:gd name="connsiteX12" fmla="*/ 15478 w 239712"/>
                <a:gd name="connsiteY12" fmla="*/ 2778 h 26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9712" h="262731">
                  <a:moveTo>
                    <a:pt x="15478" y="2778"/>
                  </a:moveTo>
                  <a:cubicBezTo>
                    <a:pt x="30956" y="5556"/>
                    <a:pt x="100409" y="80565"/>
                    <a:pt x="132159" y="109934"/>
                  </a:cubicBezTo>
                  <a:cubicBezTo>
                    <a:pt x="163909" y="139303"/>
                    <a:pt x="188516" y="159146"/>
                    <a:pt x="205978" y="178990"/>
                  </a:cubicBezTo>
                  <a:cubicBezTo>
                    <a:pt x="223440" y="198834"/>
                    <a:pt x="234156" y="216693"/>
                    <a:pt x="236934" y="228996"/>
                  </a:cubicBezTo>
                  <a:cubicBezTo>
                    <a:pt x="239712" y="241299"/>
                    <a:pt x="234553" y="249237"/>
                    <a:pt x="222647" y="252809"/>
                  </a:cubicBezTo>
                  <a:cubicBezTo>
                    <a:pt x="210741" y="256381"/>
                    <a:pt x="182166" y="249237"/>
                    <a:pt x="165497" y="250428"/>
                  </a:cubicBezTo>
                  <a:cubicBezTo>
                    <a:pt x="148828" y="251619"/>
                    <a:pt x="132159" y="262731"/>
                    <a:pt x="122634" y="259953"/>
                  </a:cubicBezTo>
                  <a:cubicBezTo>
                    <a:pt x="113109" y="257175"/>
                    <a:pt x="115888" y="240903"/>
                    <a:pt x="108347" y="233759"/>
                  </a:cubicBezTo>
                  <a:cubicBezTo>
                    <a:pt x="100806" y="226615"/>
                    <a:pt x="74215" y="225028"/>
                    <a:pt x="77390" y="217090"/>
                  </a:cubicBezTo>
                  <a:cubicBezTo>
                    <a:pt x="80565" y="209152"/>
                    <a:pt x="119460" y="195659"/>
                    <a:pt x="127397" y="186134"/>
                  </a:cubicBezTo>
                  <a:cubicBezTo>
                    <a:pt x="135334" y="176609"/>
                    <a:pt x="139699" y="175418"/>
                    <a:pt x="125015" y="159940"/>
                  </a:cubicBezTo>
                  <a:cubicBezTo>
                    <a:pt x="110331" y="144462"/>
                    <a:pt x="59928" y="114696"/>
                    <a:pt x="39290" y="93265"/>
                  </a:cubicBezTo>
                  <a:cubicBezTo>
                    <a:pt x="18653" y="71834"/>
                    <a:pt x="0" y="0"/>
                    <a:pt x="15478" y="277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8473" y="2848007"/>
              <a:ext cx="6898024" cy="3896205"/>
            </a:xfrm>
            <a:custGeom>
              <a:avLst/>
              <a:gdLst>
                <a:gd name="connsiteX0" fmla="*/ 0 w 6898024"/>
                <a:gd name="connsiteY0" fmla="*/ 75430 h 3896205"/>
                <a:gd name="connsiteX1" fmla="*/ 323272 w 6898024"/>
                <a:gd name="connsiteY1" fmla="*/ 47721 h 3896205"/>
                <a:gd name="connsiteX2" fmla="*/ 812800 w 6898024"/>
                <a:gd name="connsiteY2" fmla="*/ 361757 h 3896205"/>
                <a:gd name="connsiteX3" fmla="*/ 914400 w 6898024"/>
                <a:gd name="connsiteY3" fmla="*/ 426412 h 3896205"/>
                <a:gd name="connsiteX4" fmla="*/ 1219200 w 6898024"/>
                <a:gd name="connsiteY4" fmla="*/ 638848 h 3896205"/>
                <a:gd name="connsiteX5" fmla="*/ 1653309 w 6898024"/>
                <a:gd name="connsiteY5" fmla="*/ 805103 h 3896205"/>
                <a:gd name="connsiteX6" fmla="*/ 2078182 w 6898024"/>
                <a:gd name="connsiteY6" fmla="*/ 925176 h 3896205"/>
                <a:gd name="connsiteX7" fmla="*/ 2346036 w 6898024"/>
                <a:gd name="connsiteY7" fmla="*/ 1211503 h 3896205"/>
                <a:gd name="connsiteX8" fmla="*/ 2530763 w 6898024"/>
                <a:gd name="connsiteY8" fmla="*/ 1525539 h 3896205"/>
                <a:gd name="connsiteX9" fmla="*/ 2826327 w 6898024"/>
                <a:gd name="connsiteY9" fmla="*/ 1701030 h 3896205"/>
                <a:gd name="connsiteX10" fmla="*/ 3297382 w 6898024"/>
                <a:gd name="connsiteY10" fmla="*/ 1774921 h 3896205"/>
                <a:gd name="connsiteX11" fmla="*/ 3666836 w 6898024"/>
                <a:gd name="connsiteY11" fmla="*/ 1987357 h 3896205"/>
                <a:gd name="connsiteX12" fmla="*/ 4036291 w 6898024"/>
                <a:gd name="connsiteY12" fmla="*/ 2218267 h 3896205"/>
                <a:gd name="connsiteX13" fmla="*/ 4147127 w 6898024"/>
                <a:gd name="connsiteY13" fmla="*/ 2560012 h 3896205"/>
                <a:gd name="connsiteX14" fmla="*/ 4396509 w 6898024"/>
                <a:gd name="connsiteY14" fmla="*/ 2809394 h 3896205"/>
                <a:gd name="connsiteX15" fmla="*/ 5200072 w 6898024"/>
                <a:gd name="connsiteY15" fmla="*/ 3215794 h 3896205"/>
                <a:gd name="connsiteX16" fmla="*/ 6040582 w 6898024"/>
                <a:gd name="connsiteY16" fmla="*/ 3400521 h 3896205"/>
                <a:gd name="connsiteX17" fmla="*/ 6761018 w 6898024"/>
                <a:gd name="connsiteY17" fmla="*/ 3816157 h 3896205"/>
                <a:gd name="connsiteX18" fmla="*/ 6862618 w 6898024"/>
                <a:gd name="connsiteY18" fmla="*/ 3880812 h 389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898024" h="3896205">
                  <a:moveTo>
                    <a:pt x="0" y="75430"/>
                  </a:moveTo>
                  <a:cubicBezTo>
                    <a:pt x="93902" y="37715"/>
                    <a:pt x="187805" y="0"/>
                    <a:pt x="323272" y="47721"/>
                  </a:cubicBezTo>
                  <a:cubicBezTo>
                    <a:pt x="458739" y="95442"/>
                    <a:pt x="812800" y="361757"/>
                    <a:pt x="812800" y="361757"/>
                  </a:cubicBezTo>
                  <a:cubicBezTo>
                    <a:pt x="911321" y="424872"/>
                    <a:pt x="846667" y="380230"/>
                    <a:pt x="914400" y="426412"/>
                  </a:cubicBezTo>
                  <a:cubicBezTo>
                    <a:pt x="982133" y="472594"/>
                    <a:pt x="1096049" y="575733"/>
                    <a:pt x="1219200" y="638848"/>
                  </a:cubicBezTo>
                  <a:cubicBezTo>
                    <a:pt x="1342351" y="701963"/>
                    <a:pt x="1510145" y="757382"/>
                    <a:pt x="1653309" y="805103"/>
                  </a:cubicBezTo>
                  <a:cubicBezTo>
                    <a:pt x="1796473" y="852824"/>
                    <a:pt x="1962728" y="857443"/>
                    <a:pt x="2078182" y="925176"/>
                  </a:cubicBezTo>
                  <a:cubicBezTo>
                    <a:pt x="2193637" y="992909"/>
                    <a:pt x="2270606" y="1111443"/>
                    <a:pt x="2346036" y="1211503"/>
                  </a:cubicBezTo>
                  <a:cubicBezTo>
                    <a:pt x="2421466" y="1311564"/>
                    <a:pt x="2450715" y="1443951"/>
                    <a:pt x="2530763" y="1525539"/>
                  </a:cubicBezTo>
                  <a:cubicBezTo>
                    <a:pt x="2610812" y="1607127"/>
                    <a:pt x="2698557" y="1659466"/>
                    <a:pt x="2826327" y="1701030"/>
                  </a:cubicBezTo>
                  <a:cubicBezTo>
                    <a:pt x="2954097" y="1742594"/>
                    <a:pt x="3157297" y="1727200"/>
                    <a:pt x="3297382" y="1774921"/>
                  </a:cubicBezTo>
                  <a:cubicBezTo>
                    <a:pt x="3437467" y="1822642"/>
                    <a:pt x="3543685" y="1913466"/>
                    <a:pt x="3666836" y="1987357"/>
                  </a:cubicBezTo>
                  <a:cubicBezTo>
                    <a:pt x="3789987" y="2061248"/>
                    <a:pt x="3956243" y="2122825"/>
                    <a:pt x="4036291" y="2218267"/>
                  </a:cubicBezTo>
                  <a:cubicBezTo>
                    <a:pt x="4116340" y="2313710"/>
                    <a:pt x="4087091" y="2461491"/>
                    <a:pt x="4147127" y="2560012"/>
                  </a:cubicBezTo>
                  <a:cubicBezTo>
                    <a:pt x="4207163" y="2658533"/>
                    <a:pt x="4221018" y="2700097"/>
                    <a:pt x="4396509" y="2809394"/>
                  </a:cubicBezTo>
                  <a:cubicBezTo>
                    <a:pt x="4572000" y="2918691"/>
                    <a:pt x="4926060" y="3117273"/>
                    <a:pt x="5200072" y="3215794"/>
                  </a:cubicBezTo>
                  <a:cubicBezTo>
                    <a:pt x="5474084" y="3314315"/>
                    <a:pt x="5780424" y="3300461"/>
                    <a:pt x="6040582" y="3400521"/>
                  </a:cubicBezTo>
                  <a:cubicBezTo>
                    <a:pt x="6300740" y="3500581"/>
                    <a:pt x="6624012" y="3736109"/>
                    <a:pt x="6761018" y="3816157"/>
                  </a:cubicBezTo>
                  <a:cubicBezTo>
                    <a:pt x="6898024" y="3896205"/>
                    <a:pt x="6862618" y="3880812"/>
                    <a:pt x="6862618" y="3880812"/>
                  </a:cubicBezTo>
                </a:path>
              </a:pathLst>
            </a:custGeom>
            <a:ln w="444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352800" y="4561352"/>
              <a:ext cx="2022764" cy="1548631"/>
            </a:xfrm>
            <a:custGeom>
              <a:avLst/>
              <a:gdLst>
                <a:gd name="connsiteX0" fmla="*/ 0 w 2022764"/>
                <a:gd name="connsiteY0" fmla="*/ 61576 h 1548631"/>
                <a:gd name="connsiteX1" fmla="*/ 129309 w 2022764"/>
                <a:gd name="connsiteY1" fmla="*/ 6158 h 1548631"/>
                <a:gd name="connsiteX2" fmla="*/ 397164 w 2022764"/>
                <a:gd name="connsiteY2" fmla="*/ 98522 h 1548631"/>
                <a:gd name="connsiteX3" fmla="*/ 840509 w 2022764"/>
                <a:gd name="connsiteY3" fmla="*/ 255540 h 1548631"/>
                <a:gd name="connsiteX4" fmla="*/ 1403927 w 2022764"/>
                <a:gd name="connsiteY4" fmla="*/ 569576 h 1548631"/>
                <a:gd name="connsiteX5" fmla="*/ 1690255 w 2022764"/>
                <a:gd name="connsiteY5" fmla="*/ 846667 h 1548631"/>
                <a:gd name="connsiteX6" fmla="*/ 1791855 w 2022764"/>
                <a:gd name="connsiteY6" fmla="*/ 1142231 h 1548631"/>
                <a:gd name="connsiteX7" fmla="*/ 2022764 w 2022764"/>
                <a:gd name="connsiteY7" fmla="*/ 1548631 h 1548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2764" h="1548631">
                  <a:moveTo>
                    <a:pt x="0" y="61576"/>
                  </a:moveTo>
                  <a:cubicBezTo>
                    <a:pt x="31557" y="30788"/>
                    <a:pt x="63115" y="0"/>
                    <a:pt x="129309" y="6158"/>
                  </a:cubicBezTo>
                  <a:cubicBezTo>
                    <a:pt x="195503" y="12316"/>
                    <a:pt x="397164" y="98522"/>
                    <a:pt x="397164" y="98522"/>
                  </a:cubicBezTo>
                  <a:cubicBezTo>
                    <a:pt x="515697" y="140086"/>
                    <a:pt x="672715" y="177031"/>
                    <a:pt x="840509" y="255540"/>
                  </a:cubicBezTo>
                  <a:cubicBezTo>
                    <a:pt x="1008303" y="334049"/>
                    <a:pt x="1262303" y="471055"/>
                    <a:pt x="1403927" y="569576"/>
                  </a:cubicBezTo>
                  <a:cubicBezTo>
                    <a:pt x="1545551" y="668097"/>
                    <a:pt x="1625600" y="751225"/>
                    <a:pt x="1690255" y="846667"/>
                  </a:cubicBezTo>
                  <a:cubicBezTo>
                    <a:pt x="1754910" y="942109"/>
                    <a:pt x="1736437" y="1025237"/>
                    <a:pt x="1791855" y="1142231"/>
                  </a:cubicBezTo>
                  <a:cubicBezTo>
                    <a:pt x="1847273" y="1259225"/>
                    <a:pt x="1935018" y="1403928"/>
                    <a:pt x="2022764" y="1548631"/>
                  </a:cubicBezTo>
                </a:path>
              </a:pathLst>
            </a:custGeom>
            <a:ln w="222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7293372" y="1052316"/>
              <a:ext cx="173038" cy="750491"/>
            </a:xfrm>
            <a:custGeom>
              <a:avLst/>
              <a:gdLst>
                <a:gd name="connsiteX0" fmla="*/ 112316 w 173038"/>
                <a:gd name="connsiteY0" fmla="*/ 2778 h 750491"/>
                <a:gd name="connsiteX1" fmla="*/ 143272 w 173038"/>
                <a:gd name="connsiteY1" fmla="*/ 62309 h 750491"/>
                <a:gd name="connsiteX2" fmla="*/ 148034 w 173038"/>
                <a:gd name="connsiteY2" fmla="*/ 226616 h 750491"/>
                <a:gd name="connsiteX3" fmla="*/ 131366 w 173038"/>
                <a:gd name="connsiteY3" fmla="*/ 279003 h 750491"/>
                <a:gd name="connsiteX4" fmla="*/ 131366 w 173038"/>
                <a:gd name="connsiteY4" fmla="*/ 317103 h 750491"/>
                <a:gd name="connsiteX5" fmla="*/ 155178 w 173038"/>
                <a:gd name="connsiteY5" fmla="*/ 350441 h 750491"/>
                <a:gd name="connsiteX6" fmla="*/ 169466 w 173038"/>
                <a:gd name="connsiteY6" fmla="*/ 543322 h 750491"/>
                <a:gd name="connsiteX7" fmla="*/ 171847 w 173038"/>
                <a:gd name="connsiteY7" fmla="*/ 655241 h 750491"/>
                <a:gd name="connsiteX8" fmla="*/ 162322 w 173038"/>
                <a:gd name="connsiteY8" fmla="*/ 669528 h 750491"/>
                <a:gd name="connsiteX9" fmla="*/ 162322 w 173038"/>
                <a:gd name="connsiteY9" fmla="*/ 702866 h 750491"/>
                <a:gd name="connsiteX10" fmla="*/ 131366 w 173038"/>
                <a:gd name="connsiteY10" fmla="*/ 738584 h 750491"/>
                <a:gd name="connsiteX11" fmla="*/ 74216 w 173038"/>
                <a:gd name="connsiteY11" fmla="*/ 745728 h 750491"/>
                <a:gd name="connsiteX12" fmla="*/ 28972 w 173038"/>
                <a:gd name="connsiteY12" fmla="*/ 710009 h 750491"/>
                <a:gd name="connsiteX13" fmla="*/ 12303 w 173038"/>
                <a:gd name="connsiteY13" fmla="*/ 633809 h 750491"/>
                <a:gd name="connsiteX14" fmla="*/ 24209 w 173038"/>
                <a:gd name="connsiteY14" fmla="*/ 488553 h 750491"/>
                <a:gd name="connsiteX15" fmla="*/ 5159 w 173038"/>
                <a:gd name="connsiteY15" fmla="*/ 398066 h 750491"/>
                <a:gd name="connsiteX16" fmla="*/ 5159 w 173038"/>
                <a:gd name="connsiteY16" fmla="*/ 326628 h 750491"/>
                <a:gd name="connsiteX17" fmla="*/ 36116 w 173038"/>
                <a:gd name="connsiteY17" fmla="*/ 259953 h 750491"/>
                <a:gd name="connsiteX18" fmla="*/ 67072 w 173038"/>
                <a:gd name="connsiteY18" fmla="*/ 233759 h 750491"/>
                <a:gd name="connsiteX19" fmla="*/ 81359 w 173038"/>
                <a:gd name="connsiteY19" fmla="*/ 162322 h 750491"/>
                <a:gd name="connsiteX20" fmla="*/ 86122 w 173038"/>
                <a:gd name="connsiteY20" fmla="*/ 102791 h 750491"/>
                <a:gd name="connsiteX21" fmla="*/ 86122 w 173038"/>
                <a:gd name="connsiteY21" fmla="*/ 45641 h 750491"/>
                <a:gd name="connsiteX22" fmla="*/ 112316 w 173038"/>
                <a:gd name="connsiteY22" fmla="*/ 2778 h 75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73038" h="750491">
                  <a:moveTo>
                    <a:pt x="112316" y="2778"/>
                  </a:moveTo>
                  <a:cubicBezTo>
                    <a:pt x="121841" y="5556"/>
                    <a:pt x="137319" y="25003"/>
                    <a:pt x="143272" y="62309"/>
                  </a:cubicBezTo>
                  <a:cubicBezTo>
                    <a:pt x="149225" y="99615"/>
                    <a:pt x="150018" y="190501"/>
                    <a:pt x="148034" y="226616"/>
                  </a:cubicBezTo>
                  <a:cubicBezTo>
                    <a:pt x="146050" y="262731"/>
                    <a:pt x="134144" y="263922"/>
                    <a:pt x="131366" y="279003"/>
                  </a:cubicBezTo>
                  <a:cubicBezTo>
                    <a:pt x="128588" y="294084"/>
                    <a:pt x="127397" y="305197"/>
                    <a:pt x="131366" y="317103"/>
                  </a:cubicBezTo>
                  <a:cubicBezTo>
                    <a:pt x="135335" y="329009"/>
                    <a:pt x="148828" y="312738"/>
                    <a:pt x="155178" y="350441"/>
                  </a:cubicBezTo>
                  <a:cubicBezTo>
                    <a:pt x="161528" y="388144"/>
                    <a:pt x="166688" y="492522"/>
                    <a:pt x="169466" y="543322"/>
                  </a:cubicBezTo>
                  <a:cubicBezTo>
                    <a:pt x="172244" y="594122"/>
                    <a:pt x="173038" y="634207"/>
                    <a:pt x="171847" y="655241"/>
                  </a:cubicBezTo>
                  <a:cubicBezTo>
                    <a:pt x="170656" y="676275"/>
                    <a:pt x="163910" y="661590"/>
                    <a:pt x="162322" y="669528"/>
                  </a:cubicBezTo>
                  <a:cubicBezTo>
                    <a:pt x="160734" y="677466"/>
                    <a:pt x="167481" y="691357"/>
                    <a:pt x="162322" y="702866"/>
                  </a:cubicBezTo>
                  <a:cubicBezTo>
                    <a:pt x="157163" y="714375"/>
                    <a:pt x="146050" y="731440"/>
                    <a:pt x="131366" y="738584"/>
                  </a:cubicBezTo>
                  <a:cubicBezTo>
                    <a:pt x="116682" y="745728"/>
                    <a:pt x="91282" y="750491"/>
                    <a:pt x="74216" y="745728"/>
                  </a:cubicBezTo>
                  <a:cubicBezTo>
                    <a:pt x="57150" y="740966"/>
                    <a:pt x="39291" y="728662"/>
                    <a:pt x="28972" y="710009"/>
                  </a:cubicBezTo>
                  <a:cubicBezTo>
                    <a:pt x="18653" y="691356"/>
                    <a:pt x="13097" y="670718"/>
                    <a:pt x="12303" y="633809"/>
                  </a:cubicBezTo>
                  <a:cubicBezTo>
                    <a:pt x="11509" y="596900"/>
                    <a:pt x="25400" y="527843"/>
                    <a:pt x="24209" y="488553"/>
                  </a:cubicBezTo>
                  <a:cubicBezTo>
                    <a:pt x="23018" y="449263"/>
                    <a:pt x="8334" y="425054"/>
                    <a:pt x="5159" y="398066"/>
                  </a:cubicBezTo>
                  <a:cubicBezTo>
                    <a:pt x="1984" y="371078"/>
                    <a:pt x="0" y="349647"/>
                    <a:pt x="5159" y="326628"/>
                  </a:cubicBezTo>
                  <a:cubicBezTo>
                    <a:pt x="10319" y="303609"/>
                    <a:pt x="25797" y="275431"/>
                    <a:pt x="36116" y="259953"/>
                  </a:cubicBezTo>
                  <a:cubicBezTo>
                    <a:pt x="46435" y="244475"/>
                    <a:pt x="59532" y="250031"/>
                    <a:pt x="67072" y="233759"/>
                  </a:cubicBezTo>
                  <a:cubicBezTo>
                    <a:pt x="74612" y="217487"/>
                    <a:pt x="78184" y="184150"/>
                    <a:pt x="81359" y="162322"/>
                  </a:cubicBezTo>
                  <a:cubicBezTo>
                    <a:pt x="84534" y="140494"/>
                    <a:pt x="85328" y="122238"/>
                    <a:pt x="86122" y="102791"/>
                  </a:cubicBezTo>
                  <a:cubicBezTo>
                    <a:pt x="86916" y="83344"/>
                    <a:pt x="82550" y="61516"/>
                    <a:pt x="86122" y="45641"/>
                  </a:cubicBezTo>
                  <a:cubicBezTo>
                    <a:pt x="89694" y="29766"/>
                    <a:pt x="102791" y="0"/>
                    <a:pt x="112316" y="277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0" y="2207619"/>
              <a:ext cx="7391400" cy="4419600"/>
              <a:chOff x="0" y="2286000"/>
              <a:chExt cx="7391400" cy="441960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0" y="2286000"/>
                <a:ext cx="2521744" cy="916781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514600" y="3200400"/>
                <a:ext cx="4876800" cy="350520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/>
            <p:nvPr/>
          </p:nvCxnSpPr>
          <p:spPr>
            <a:xfrm flipV="1">
              <a:off x="7010400" y="3807819"/>
              <a:ext cx="1295400" cy="91440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9" idx="5"/>
            </p:cNvCxnSpPr>
            <p:nvPr/>
          </p:nvCxnSpPr>
          <p:spPr>
            <a:xfrm>
              <a:off x="7878619" y="3265182"/>
              <a:ext cx="427181" cy="542637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eform 27"/>
            <p:cNvSpPr/>
            <p:nvPr/>
          </p:nvSpPr>
          <p:spPr>
            <a:xfrm>
              <a:off x="8312727" y="3793195"/>
              <a:ext cx="831273" cy="45719"/>
            </a:xfrm>
            <a:custGeom>
              <a:avLst/>
              <a:gdLst>
                <a:gd name="connsiteX0" fmla="*/ 0 w 1209964"/>
                <a:gd name="connsiteY0" fmla="*/ 16933 h 63115"/>
                <a:gd name="connsiteX1" fmla="*/ 840509 w 1209964"/>
                <a:gd name="connsiteY1" fmla="*/ 7697 h 63115"/>
                <a:gd name="connsiteX2" fmla="*/ 1209964 w 1209964"/>
                <a:gd name="connsiteY2" fmla="*/ 63115 h 63115"/>
                <a:gd name="connsiteX3" fmla="*/ 1209964 w 1209964"/>
                <a:gd name="connsiteY3" fmla="*/ 63115 h 63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9964" h="63115">
                  <a:moveTo>
                    <a:pt x="0" y="16933"/>
                  </a:moveTo>
                  <a:cubicBezTo>
                    <a:pt x="319424" y="8466"/>
                    <a:pt x="638848" y="0"/>
                    <a:pt x="840509" y="7697"/>
                  </a:cubicBezTo>
                  <a:cubicBezTo>
                    <a:pt x="1042170" y="15394"/>
                    <a:pt x="1209964" y="63115"/>
                    <a:pt x="1209964" y="63115"/>
                  </a:cubicBezTo>
                  <a:lnTo>
                    <a:pt x="1209964" y="63115"/>
                  </a:lnTo>
                </a:path>
              </a:pathLst>
            </a:cu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 rot="2333485">
              <a:off x="5949286" y="5308559"/>
              <a:ext cx="123825" cy="18214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 rot="2333485">
              <a:off x="6011900" y="4927180"/>
              <a:ext cx="108073" cy="25467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 rot="2333485">
              <a:off x="5737077" y="5104748"/>
              <a:ext cx="58923" cy="1461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 rot="2333485">
              <a:off x="5600859" y="4989085"/>
              <a:ext cx="117045" cy="1727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rot="1842275">
              <a:off x="5498263" y="5390517"/>
              <a:ext cx="116400" cy="15331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 rot="2072645">
              <a:off x="5583921" y="5623378"/>
              <a:ext cx="403396" cy="955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 rot="2072645">
              <a:off x="5926384" y="5770106"/>
              <a:ext cx="266461" cy="976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 rot="1566533">
              <a:off x="2894630" y="5822834"/>
              <a:ext cx="225921" cy="11661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 rot="3386399">
              <a:off x="3584021" y="5639460"/>
              <a:ext cx="99240" cy="616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1049011">
              <a:off x="4268588" y="5823678"/>
              <a:ext cx="116697" cy="7728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771900" y="535982"/>
              <a:ext cx="3637757" cy="1959769"/>
            </a:xfrm>
            <a:custGeom>
              <a:avLst/>
              <a:gdLst>
                <a:gd name="connsiteX0" fmla="*/ 3305175 w 3637757"/>
                <a:gd name="connsiteY0" fmla="*/ 0 h 1959769"/>
                <a:gd name="connsiteX1" fmla="*/ 3529013 w 3637757"/>
                <a:gd name="connsiteY1" fmla="*/ 566737 h 1959769"/>
                <a:gd name="connsiteX2" fmla="*/ 3328988 w 3637757"/>
                <a:gd name="connsiteY2" fmla="*/ 752475 h 1959769"/>
                <a:gd name="connsiteX3" fmla="*/ 1676400 w 3637757"/>
                <a:gd name="connsiteY3" fmla="*/ 1433512 h 1959769"/>
                <a:gd name="connsiteX4" fmla="*/ 962025 w 3637757"/>
                <a:gd name="connsiteY4" fmla="*/ 1876425 h 1959769"/>
                <a:gd name="connsiteX5" fmla="*/ 581025 w 3637757"/>
                <a:gd name="connsiteY5" fmla="*/ 1933575 h 1959769"/>
                <a:gd name="connsiteX6" fmla="*/ 14288 w 3637757"/>
                <a:gd name="connsiteY6" fmla="*/ 1752600 h 1959769"/>
                <a:gd name="connsiteX7" fmla="*/ 14288 w 3637757"/>
                <a:gd name="connsiteY7" fmla="*/ 1752600 h 1959769"/>
                <a:gd name="connsiteX8" fmla="*/ 0 w 3637757"/>
                <a:gd name="connsiteY8" fmla="*/ 1752600 h 1959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37757" h="1959769">
                  <a:moveTo>
                    <a:pt x="3305175" y="0"/>
                  </a:moveTo>
                  <a:cubicBezTo>
                    <a:pt x="3415109" y="220662"/>
                    <a:pt x="3525044" y="441325"/>
                    <a:pt x="3529013" y="566737"/>
                  </a:cubicBezTo>
                  <a:cubicBezTo>
                    <a:pt x="3532982" y="692149"/>
                    <a:pt x="3637757" y="608013"/>
                    <a:pt x="3328988" y="752475"/>
                  </a:cubicBezTo>
                  <a:cubicBezTo>
                    <a:pt x="3020219" y="896937"/>
                    <a:pt x="2070894" y="1246187"/>
                    <a:pt x="1676400" y="1433512"/>
                  </a:cubicBezTo>
                  <a:cubicBezTo>
                    <a:pt x="1281906" y="1620837"/>
                    <a:pt x="1144587" y="1793081"/>
                    <a:pt x="962025" y="1876425"/>
                  </a:cubicBezTo>
                  <a:cubicBezTo>
                    <a:pt x="779463" y="1959769"/>
                    <a:pt x="738981" y="1954212"/>
                    <a:pt x="581025" y="1933575"/>
                  </a:cubicBezTo>
                  <a:cubicBezTo>
                    <a:pt x="423069" y="1912938"/>
                    <a:pt x="14288" y="1752600"/>
                    <a:pt x="14288" y="1752600"/>
                  </a:cubicBezTo>
                  <a:lnTo>
                    <a:pt x="14288" y="1752600"/>
                  </a:lnTo>
                  <a:lnTo>
                    <a:pt x="0" y="1752600"/>
                  </a:lnTo>
                </a:path>
              </a:pathLst>
            </a:cu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>
              <a:stCxn id="40" idx="8"/>
            </p:cNvCxnSpPr>
            <p:nvPr/>
          </p:nvCxnSpPr>
          <p:spPr>
            <a:xfrm flipH="1">
              <a:off x="2908300" y="2288582"/>
              <a:ext cx="863600" cy="103346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683201" y="1817068"/>
              <a:ext cx="1574726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TROUT HERITAGE</a:t>
              </a:r>
            </a:p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DAY EXHIBITS</a:t>
              </a:r>
            </a:p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AND FOOD</a:t>
              </a:r>
            </a:p>
            <a:p>
              <a:pPr algn="ctr"/>
              <a:r>
                <a:rPr lang="en-US" sz="1000" dirty="0">
                  <a:latin typeface="Arial" pitchFamily="34" charset="0"/>
                  <a:cs typeface="Arial" pitchFamily="34" charset="0"/>
                </a:rPr>
                <a:t>Both pavilions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8015" y="4772325"/>
              <a:ext cx="1653017" cy="877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CATCH &amp; RELEASE</a:t>
              </a:r>
            </a:p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POND</a:t>
              </a:r>
            </a:p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Artificial lures only</a:t>
              </a:r>
            </a:p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Please pinch down barbs</a:t>
              </a:r>
            </a:p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Measure and release quickly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 rot="1193925">
              <a:off x="1032261" y="2468868"/>
              <a:ext cx="11608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ROUTE 670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31561" y="5322719"/>
              <a:ext cx="227177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SYRIA</a:t>
              </a:r>
            </a:p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GENERAL STORE</a:t>
              </a:r>
            </a:p>
            <a:p>
              <a:pPr algn="ctr"/>
              <a:r>
                <a:rPr lang="en-US" sz="800" dirty="0">
                  <a:latin typeface="Arial" pitchFamily="34" charset="0"/>
                  <a:cs typeface="Arial" pitchFamily="34" charset="0"/>
                </a:rPr>
                <a:t>(fishing licenses, cold soda, bait, sandwiches)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H="1">
              <a:off x="6096816" y="5163500"/>
              <a:ext cx="192881" cy="16430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275410" y="5165881"/>
              <a:ext cx="635794" cy="39052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3440986" y="5987126"/>
              <a:ext cx="1550424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LOWER CABIN</a:t>
              </a:r>
            </a:p>
            <a:p>
              <a:pPr algn="ctr"/>
              <a:r>
                <a:rPr lang="en-US" sz="1000" dirty="0">
                  <a:latin typeface="Arial" pitchFamily="34" charset="0"/>
                  <a:cs typeface="Arial" pitchFamily="34" charset="0"/>
                </a:rPr>
                <a:t>TROUT-O-REE HQ and</a:t>
              </a:r>
            </a:p>
            <a:p>
              <a:pPr algn="ctr"/>
              <a:r>
                <a:rPr lang="en-US" sz="1000" dirty="0">
                  <a:latin typeface="Arial" pitchFamily="34" charset="0"/>
                  <a:cs typeface="Arial" pitchFamily="34" charset="0"/>
                </a:rPr>
                <a:t>FREE HOT DOGS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997169" y="6149890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LODGE</a:t>
              </a: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2711541" y="5978432"/>
              <a:ext cx="236311" cy="20954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 rot="2333485">
              <a:off x="5084489" y="4462521"/>
              <a:ext cx="106692" cy="16765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 rot="2333485">
              <a:off x="4960211" y="4349318"/>
              <a:ext cx="88033" cy="1908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 rot="2333485">
              <a:off x="5463613" y="4029484"/>
              <a:ext cx="100833" cy="1908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 rot="2333485">
              <a:off x="5040417" y="3994985"/>
              <a:ext cx="109558" cy="14015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 rot="2333485">
              <a:off x="4837474" y="3871510"/>
              <a:ext cx="112671" cy="1028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 rot="2333485">
              <a:off x="5102136" y="3555377"/>
              <a:ext cx="64360" cy="1112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 rot="2333485">
              <a:off x="4684996" y="3695878"/>
              <a:ext cx="65201" cy="13501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 rot="3660000">
              <a:off x="5545742" y="2651718"/>
              <a:ext cx="51627" cy="13501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flipV="1">
              <a:off x="4386263" y="4245969"/>
              <a:ext cx="176212" cy="214313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 flipV="1">
              <a:off x="4371975" y="4045944"/>
              <a:ext cx="190500" cy="204788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4491038" y="3964982"/>
              <a:ext cx="33337" cy="204787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Freeform 96"/>
            <p:cNvSpPr/>
            <p:nvPr/>
          </p:nvSpPr>
          <p:spPr>
            <a:xfrm>
              <a:off x="3438525" y="3488732"/>
              <a:ext cx="938213" cy="552450"/>
            </a:xfrm>
            <a:custGeom>
              <a:avLst/>
              <a:gdLst>
                <a:gd name="connsiteX0" fmla="*/ 938213 w 938213"/>
                <a:gd name="connsiteY0" fmla="*/ 552450 h 552450"/>
                <a:gd name="connsiteX1" fmla="*/ 752475 w 938213"/>
                <a:gd name="connsiteY1" fmla="*/ 342900 h 552450"/>
                <a:gd name="connsiteX2" fmla="*/ 557213 w 938213"/>
                <a:gd name="connsiteY2" fmla="*/ 171450 h 552450"/>
                <a:gd name="connsiteX3" fmla="*/ 328613 w 938213"/>
                <a:gd name="connsiteY3" fmla="*/ 85725 h 552450"/>
                <a:gd name="connsiteX4" fmla="*/ 0 w 938213"/>
                <a:gd name="connsiteY4" fmla="*/ 0 h 552450"/>
                <a:gd name="connsiteX5" fmla="*/ 0 w 938213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8213" h="552450">
                  <a:moveTo>
                    <a:pt x="938213" y="552450"/>
                  </a:moveTo>
                  <a:cubicBezTo>
                    <a:pt x="877094" y="479425"/>
                    <a:pt x="815975" y="406400"/>
                    <a:pt x="752475" y="342900"/>
                  </a:cubicBezTo>
                  <a:cubicBezTo>
                    <a:pt x="688975" y="279400"/>
                    <a:pt x="627857" y="214312"/>
                    <a:pt x="557213" y="171450"/>
                  </a:cubicBezTo>
                  <a:cubicBezTo>
                    <a:pt x="486569" y="128588"/>
                    <a:pt x="421482" y="114300"/>
                    <a:pt x="328613" y="85725"/>
                  </a:cubicBezTo>
                  <a:cubicBezTo>
                    <a:pt x="235744" y="57150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Connector 100"/>
            <p:cNvCxnSpPr/>
            <p:nvPr/>
          </p:nvCxnSpPr>
          <p:spPr>
            <a:xfrm flipV="1">
              <a:off x="4519613" y="3202982"/>
              <a:ext cx="357187" cy="771525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4881563" y="2774357"/>
              <a:ext cx="300037" cy="423862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838701" y="2421929"/>
              <a:ext cx="1443038" cy="1357312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5195888" y="2140944"/>
              <a:ext cx="1500187" cy="614363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6696075" y="2088557"/>
              <a:ext cx="881063" cy="52387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Freeform 109"/>
            <p:cNvSpPr/>
            <p:nvPr/>
          </p:nvSpPr>
          <p:spPr>
            <a:xfrm>
              <a:off x="6677025" y="802682"/>
              <a:ext cx="584200" cy="1338262"/>
            </a:xfrm>
            <a:custGeom>
              <a:avLst/>
              <a:gdLst>
                <a:gd name="connsiteX0" fmla="*/ 0 w 584200"/>
                <a:gd name="connsiteY0" fmla="*/ 1338262 h 1338262"/>
                <a:gd name="connsiteX1" fmla="*/ 285750 w 584200"/>
                <a:gd name="connsiteY1" fmla="*/ 1171575 h 1338262"/>
                <a:gd name="connsiteX2" fmla="*/ 381000 w 584200"/>
                <a:gd name="connsiteY2" fmla="*/ 1004887 h 1338262"/>
                <a:gd name="connsiteX3" fmla="*/ 490538 w 584200"/>
                <a:gd name="connsiteY3" fmla="*/ 666750 h 1338262"/>
                <a:gd name="connsiteX4" fmla="*/ 576263 w 584200"/>
                <a:gd name="connsiteY4" fmla="*/ 333375 h 1338262"/>
                <a:gd name="connsiteX5" fmla="*/ 442913 w 584200"/>
                <a:gd name="connsiteY5" fmla="*/ 0 h 1338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4200" h="1338262">
                  <a:moveTo>
                    <a:pt x="0" y="1338262"/>
                  </a:moveTo>
                  <a:cubicBezTo>
                    <a:pt x="111125" y="1282699"/>
                    <a:pt x="222250" y="1227137"/>
                    <a:pt x="285750" y="1171575"/>
                  </a:cubicBezTo>
                  <a:cubicBezTo>
                    <a:pt x="349250" y="1116013"/>
                    <a:pt x="346869" y="1089024"/>
                    <a:pt x="381000" y="1004887"/>
                  </a:cubicBezTo>
                  <a:cubicBezTo>
                    <a:pt x="415131" y="920750"/>
                    <a:pt x="457994" y="778669"/>
                    <a:pt x="490538" y="666750"/>
                  </a:cubicBezTo>
                  <a:cubicBezTo>
                    <a:pt x="523082" y="554831"/>
                    <a:pt x="584200" y="444500"/>
                    <a:pt x="576263" y="333375"/>
                  </a:cubicBezTo>
                  <a:cubicBezTo>
                    <a:pt x="568326" y="222250"/>
                    <a:pt x="505619" y="111125"/>
                    <a:pt x="442913" y="0"/>
                  </a:cubicBezTo>
                </a:path>
              </a:pathLst>
            </a:cu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307138" y="2156819"/>
              <a:ext cx="1471612" cy="1433513"/>
            </a:xfrm>
            <a:custGeom>
              <a:avLst/>
              <a:gdLst>
                <a:gd name="connsiteX0" fmla="*/ 1014412 w 1471612"/>
                <a:gd name="connsiteY0" fmla="*/ 0 h 1433513"/>
                <a:gd name="connsiteX1" fmla="*/ 723900 w 1471612"/>
                <a:gd name="connsiteY1" fmla="*/ 171450 h 1433513"/>
                <a:gd name="connsiteX2" fmla="*/ 528637 w 1471612"/>
                <a:gd name="connsiteY2" fmla="*/ 723900 h 1433513"/>
                <a:gd name="connsiteX3" fmla="*/ 461962 w 1471612"/>
                <a:gd name="connsiteY3" fmla="*/ 1019175 h 1433513"/>
                <a:gd name="connsiteX4" fmla="*/ 180975 w 1471612"/>
                <a:gd name="connsiteY4" fmla="*/ 1204913 h 1433513"/>
                <a:gd name="connsiteX5" fmla="*/ 0 w 1471612"/>
                <a:gd name="connsiteY5" fmla="*/ 1433513 h 1433513"/>
                <a:gd name="connsiteX6" fmla="*/ 590550 w 1471612"/>
                <a:gd name="connsiteY6" fmla="*/ 1295400 h 1433513"/>
                <a:gd name="connsiteX7" fmla="*/ 1252537 w 1471612"/>
                <a:gd name="connsiteY7" fmla="*/ 1185863 h 1433513"/>
                <a:gd name="connsiteX8" fmla="*/ 1304925 w 1471612"/>
                <a:gd name="connsiteY8" fmla="*/ 1347788 h 1433513"/>
                <a:gd name="connsiteX9" fmla="*/ 1471612 w 1471612"/>
                <a:gd name="connsiteY9" fmla="*/ 1195388 h 1433513"/>
                <a:gd name="connsiteX10" fmla="*/ 1428750 w 1471612"/>
                <a:gd name="connsiteY10" fmla="*/ 1119188 h 1433513"/>
                <a:gd name="connsiteX11" fmla="*/ 1290637 w 1471612"/>
                <a:gd name="connsiteY11" fmla="*/ 1076325 h 1433513"/>
                <a:gd name="connsiteX12" fmla="*/ 1162050 w 1471612"/>
                <a:gd name="connsiteY12" fmla="*/ 957263 h 1433513"/>
                <a:gd name="connsiteX13" fmla="*/ 1038225 w 1471612"/>
                <a:gd name="connsiteY13" fmla="*/ 809625 h 1433513"/>
                <a:gd name="connsiteX14" fmla="*/ 1042987 w 1471612"/>
                <a:gd name="connsiteY14" fmla="*/ 538163 h 1433513"/>
                <a:gd name="connsiteX15" fmla="*/ 1090612 w 1471612"/>
                <a:gd name="connsiteY15" fmla="*/ 242888 h 1433513"/>
                <a:gd name="connsiteX16" fmla="*/ 1014412 w 1471612"/>
                <a:gd name="connsiteY16" fmla="*/ 0 h 1433513"/>
                <a:gd name="connsiteX0" fmla="*/ 1014412 w 1471612"/>
                <a:gd name="connsiteY0" fmla="*/ 0 h 1433513"/>
                <a:gd name="connsiteX1" fmla="*/ 939800 w 1471612"/>
                <a:gd name="connsiteY1" fmla="*/ 444500 h 1433513"/>
                <a:gd name="connsiteX2" fmla="*/ 528637 w 1471612"/>
                <a:gd name="connsiteY2" fmla="*/ 723900 h 1433513"/>
                <a:gd name="connsiteX3" fmla="*/ 461962 w 1471612"/>
                <a:gd name="connsiteY3" fmla="*/ 1019175 h 1433513"/>
                <a:gd name="connsiteX4" fmla="*/ 180975 w 1471612"/>
                <a:gd name="connsiteY4" fmla="*/ 1204913 h 1433513"/>
                <a:gd name="connsiteX5" fmla="*/ 0 w 1471612"/>
                <a:gd name="connsiteY5" fmla="*/ 1433513 h 1433513"/>
                <a:gd name="connsiteX6" fmla="*/ 590550 w 1471612"/>
                <a:gd name="connsiteY6" fmla="*/ 1295400 h 1433513"/>
                <a:gd name="connsiteX7" fmla="*/ 1252537 w 1471612"/>
                <a:gd name="connsiteY7" fmla="*/ 1185863 h 1433513"/>
                <a:gd name="connsiteX8" fmla="*/ 1304925 w 1471612"/>
                <a:gd name="connsiteY8" fmla="*/ 1347788 h 1433513"/>
                <a:gd name="connsiteX9" fmla="*/ 1471612 w 1471612"/>
                <a:gd name="connsiteY9" fmla="*/ 1195388 h 1433513"/>
                <a:gd name="connsiteX10" fmla="*/ 1428750 w 1471612"/>
                <a:gd name="connsiteY10" fmla="*/ 1119188 h 1433513"/>
                <a:gd name="connsiteX11" fmla="*/ 1290637 w 1471612"/>
                <a:gd name="connsiteY11" fmla="*/ 1076325 h 1433513"/>
                <a:gd name="connsiteX12" fmla="*/ 1162050 w 1471612"/>
                <a:gd name="connsiteY12" fmla="*/ 957263 h 1433513"/>
                <a:gd name="connsiteX13" fmla="*/ 1038225 w 1471612"/>
                <a:gd name="connsiteY13" fmla="*/ 809625 h 1433513"/>
                <a:gd name="connsiteX14" fmla="*/ 1042987 w 1471612"/>
                <a:gd name="connsiteY14" fmla="*/ 538163 h 1433513"/>
                <a:gd name="connsiteX15" fmla="*/ 1090612 w 1471612"/>
                <a:gd name="connsiteY15" fmla="*/ 242888 h 1433513"/>
                <a:gd name="connsiteX16" fmla="*/ 1014412 w 1471612"/>
                <a:gd name="connsiteY16" fmla="*/ 0 h 1433513"/>
                <a:gd name="connsiteX0" fmla="*/ 1014412 w 1471612"/>
                <a:gd name="connsiteY0" fmla="*/ 0 h 1433513"/>
                <a:gd name="connsiteX1" fmla="*/ 939800 w 1471612"/>
                <a:gd name="connsiteY1" fmla="*/ 444500 h 1433513"/>
                <a:gd name="connsiteX2" fmla="*/ 903287 w 1471612"/>
                <a:gd name="connsiteY2" fmla="*/ 914400 h 1433513"/>
                <a:gd name="connsiteX3" fmla="*/ 461962 w 1471612"/>
                <a:gd name="connsiteY3" fmla="*/ 1019175 h 1433513"/>
                <a:gd name="connsiteX4" fmla="*/ 180975 w 1471612"/>
                <a:gd name="connsiteY4" fmla="*/ 1204913 h 1433513"/>
                <a:gd name="connsiteX5" fmla="*/ 0 w 1471612"/>
                <a:gd name="connsiteY5" fmla="*/ 1433513 h 1433513"/>
                <a:gd name="connsiteX6" fmla="*/ 590550 w 1471612"/>
                <a:gd name="connsiteY6" fmla="*/ 1295400 h 1433513"/>
                <a:gd name="connsiteX7" fmla="*/ 1252537 w 1471612"/>
                <a:gd name="connsiteY7" fmla="*/ 1185863 h 1433513"/>
                <a:gd name="connsiteX8" fmla="*/ 1304925 w 1471612"/>
                <a:gd name="connsiteY8" fmla="*/ 1347788 h 1433513"/>
                <a:gd name="connsiteX9" fmla="*/ 1471612 w 1471612"/>
                <a:gd name="connsiteY9" fmla="*/ 1195388 h 1433513"/>
                <a:gd name="connsiteX10" fmla="*/ 1428750 w 1471612"/>
                <a:gd name="connsiteY10" fmla="*/ 1119188 h 1433513"/>
                <a:gd name="connsiteX11" fmla="*/ 1290637 w 1471612"/>
                <a:gd name="connsiteY11" fmla="*/ 1076325 h 1433513"/>
                <a:gd name="connsiteX12" fmla="*/ 1162050 w 1471612"/>
                <a:gd name="connsiteY12" fmla="*/ 957263 h 1433513"/>
                <a:gd name="connsiteX13" fmla="*/ 1038225 w 1471612"/>
                <a:gd name="connsiteY13" fmla="*/ 809625 h 1433513"/>
                <a:gd name="connsiteX14" fmla="*/ 1042987 w 1471612"/>
                <a:gd name="connsiteY14" fmla="*/ 538163 h 1433513"/>
                <a:gd name="connsiteX15" fmla="*/ 1090612 w 1471612"/>
                <a:gd name="connsiteY15" fmla="*/ 242888 h 1433513"/>
                <a:gd name="connsiteX16" fmla="*/ 1014412 w 1471612"/>
                <a:gd name="connsiteY16" fmla="*/ 0 h 1433513"/>
                <a:gd name="connsiteX0" fmla="*/ 1014412 w 1471612"/>
                <a:gd name="connsiteY0" fmla="*/ 0 h 1433513"/>
                <a:gd name="connsiteX1" fmla="*/ 939800 w 1471612"/>
                <a:gd name="connsiteY1" fmla="*/ 444500 h 1433513"/>
                <a:gd name="connsiteX2" fmla="*/ 903287 w 1471612"/>
                <a:gd name="connsiteY2" fmla="*/ 914400 h 1433513"/>
                <a:gd name="connsiteX3" fmla="*/ 506412 w 1471612"/>
                <a:gd name="connsiteY3" fmla="*/ 1139825 h 1433513"/>
                <a:gd name="connsiteX4" fmla="*/ 180975 w 1471612"/>
                <a:gd name="connsiteY4" fmla="*/ 1204913 h 1433513"/>
                <a:gd name="connsiteX5" fmla="*/ 0 w 1471612"/>
                <a:gd name="connsiteY5" fmla="*/ 1433513 h 1433513"/>
                <a:gd name="connsiteX6" fmla="*/ 590550 w 1471612"/>
                <a:gd name="connsiteY6" fmla="*/ 1295400 h 1433513"/>
                <a:gd name="connsiteX7" fmla="*/ 1252537 w 1471612"/>
                <a:gd name="connsiteY7" fmla="*/ 1185863 h 1433513"/>
                <a:gd name="connsiteX8" fmla="*/ 1304925 w 1471612"/>
                <a:gd name="connsiteY8" fmla="*/ 1347788 h 1433513"/>
                <a:gd name="connsiteX9" fmla="*/ 1471612 w 1471612"/>
                <a:gd name="connsiteY9" fmla="*/ 1195388 h 1433513"/>
                <a:gd name="connsiteX10" fmla="*/ 1428750 w 1471612"/>
                <a:gd name="connsiteY10" fmla="*/ 1119188 h 1433513"/>
                <a:gd name="connsiteX11" fmla="*/ 1290637 w 1471612"/>
                <a:gd name="connsiteY11" fmla="*/ 1076325 h 1433513"/>
                <a:gd name="connsiteX12" fmla="*/ 1162050 w 1471612"/>
                <a:gd name="connsiteY12" fmla="*/ 957263 h 1433513"/>
                <a:gd name="connsiteX13" fmla="*/ 1038225 w 1471612"/>
                <a:gd name="connsiteY13" fmla="*/ 809625 h 1433513"/>
                <a:gd name="connsiteX14" fmla="*/ 1042987 w 1471612"/>
                <a:gd name="connsiteY14" fmla="*/ 538163 h 1433513"/>
                <a:gd name="connsiteX15" fmla="*/ 1090612 w 1471612"/>
                <a:gd name="connsiteY15" fmla="*/ 242888 h 1433513"/>
                <a:gd name="connsiteX16" fmla="*/ 1014412 w 1471612"/>
                <a:gd name="connsiteY16" fmla="*/ 0 h 1433513"/>
                <a:gd name="connsiteX0" fmla="*/ 1014412 w 1471612"/>
                <a:gd name="connsiteY0" fmla="*/ 0 h 1433513"/>
                <a:gd name="connsiteX1" fmla="*/ 939800 w 1471612"/>
                <a:gd name="connsiteY1" fmla="*/ 444500 h 1433513"/>
                <a:gd name="connsiteX2" fmla="*/ 903287 w 1471612"/>
                <a:gd name="connsiteY2" fmla="*/ 914400 h 1433513"/>
                <a:gd name="connsiteX3" fmla="*/ 506412 w 1471612"/>
                <a:gd name="connsiteY3" fmla="*/ 1139825 h 1433513"/>
                <a:gd name="connsiteX4" fmla="*/ 225425 w 1471612"/>
                <a:gd name="connsiteY4" fmla="*/ 1249363 h 1433513"/>
                <a:gd name="connsiteX5" fmla="*/ 0 w 1471612"/>
                <a:gd name="connsiteY5" fmla="*/ 1433513 h 1433513"/>
                <a:gd name="connsiteX6" fmla="*/ 590550 w 1471612"/>
                <a:gd name="connsiteY6" fmla="*/ 1295400 h 1433513"/>
                <a:gd name="connsiteX7" fmla="*/ 1252537 w 1471612"/>
                <a:gd name="connsiteY7" fmla="*/ 1185863 h 1433513"/>
                <a:gd name="connsiteX8" fmla="*/ 1304925 w 1471612"/>
                <a:gd name="connsiteY8" fmla="*/ 1347788 h 1433513"/>
                <a:gd name="connsiteX9" fmla="*/ 1471612 w 1471612"/>
                <a:gd name="connsiteY9" fmla="*/ 1195388 h 1433513"/>
                <a:gd name="connsiteX10" fmla="*/ 1428750 w 1471612"/>
                <a:gd name="connsiteY10" fmla="*/ 1119188 h 1433513"/>
                <a:gd name="connsiteX11" fmla="*/ 1290637 w 1471612"/>
                <a:gd name="connsiteY11" fmla="*/ 1076325 h 1433513"/>
                <a:gd name="connsiteX12" fmla="*/ 1162050 w 1471612"/>
                <a:gd name="connsiteY12" fmla="*/ 957263 h 1433513"/>
                <a:gd name="connsiteX13" fmla="*/ 1038225 w 1471612"/>
                <a:gd name="connsiteY13" fmla="*/ 809625 h 1433513"/>
                <a:gd name="connsiteX14" fmla="*/ 1042987 w 1471612"/>
                <a:gd name="connsiteY14" fmla="*/ 538163 h 1433513"/>
                <a:gd name="connsiteX15" fmla="*/ 1090612 w 1471612"/>
                <a:gd name="connsiteY15" fmla="*/ 242888 h 1433513"/>
                <a:gd name="connsiteX16" fmla="*/ 1014412 w 1471612"/>
                <a:gd name="connsiteY16" fmla="*/ 0 h 1433513"/>
                <a:gd name="connsiteX0" fmla="*/ 1014412 w 1471612"/>
                <a:gd name="connsiteY0" fmla="*/ 0 h 1433513"/>
                <a:gd name="connsiteX1" fmla="*/ 939800 w 1471612"/>
                <a:gd name="connsiteY1" fmla="*/ 444500 h 1433513"/>
                <a:gd name="connsiteX2" fmla="*/ 915987 w 1471612"/>
                <a:gd name="connsiteY2" fmla="*/ 984250 h 1433513"/>
                <a:gd name="connsiteX3" fmla="*/ 506412 w 1471612"/>
                <a:gd name="connsiteY3" fmla="*/ 1139825 h 1433513"/>
                <a:gd name="connsiteX4" fmla="*/ 225425 w 1471612"/>
                <a:gd name="connsiteY4" fmla="*/ 1249363 h 1433513"/>
                <a:gd name="connsiteX5" fmla="*/ 0 w 1471612"/>
                <a:gd name="connsiteY5" fmla="*/ 1433513 h 1433513"/>
                <a:gd name="connsiteX6" fmla="*/ 590550 w 1471612"/>
                <a:gd name="connsiteY6" fmla="*/ 1295400 h 1433513"/>
                <a:gd name="connsiteX7" fmla="*/ 1252537 w 1471612"/>
                <a:gd name="connsiteY7" fmla="*/ 1185863 h 1433513"/>
                <a:gd name="connsiteX8" fmla="*/ 1304925 w 1471612"/>
                <a:gd name="connsiteY8" fmla="*/ 1347788 h 1433513"/>
                <a:gd name="connsiteX9" fmla="*/ 1471612 w 1471612"/>
                <a:gd name="connsiteY9" fmla="*/ 1195388 h 1433513"/>
                <a:gd name="connsiteX10" fmla="*/ 1428750 w 1471612"/>
                <a:gd name="connsiteY10" fmla="*/ 1119188 h 1433513"/>
                <a:gd name="connsiteX11" fmla="*/ 1290637 w 1471612"/>
                <a:gd name="connsiteY11" fmla="*/ 1076325 h 1433513"/>
                <a:gd name="connsiteX12" fmla="*/ 1162050 w 1471612"/>
                <a:gd name="connsiteY12" fmla="*/ 957263 h 1433513"/>
                <a:gd name="connsiteX13" fmla="*/ 1038225 w 1471612"/>
                <a:gd name="connsiteY13" fmla="*/ 809625 h 1433513"/>
                <a:gd name="connsiteX14" fmla="*/ 1042987 w 1471612"/>
                <a:gd name="connsiteY14" fmla="*/ 538163 h 1433513"/>
                <a:gd name="connsiteX15" fmla="*/ 1090612 w 1471612"/>
                <a:gd name="connsiteY15" fmla="*/ 242888 h 1433513"/>
                <a:gd name="connsiteX16" fmla="*/ 1014412 w 1471612"/>
                <a:gd name="connsiteY16" fmla="*/ 0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1612" h="1433513">
                  <a:moveTo>
                    <a:pt x="1014412" y="0"/>
                  </a:moveTo>
                  <a:lnTo>
                    <a:pt x="939800" y="444500"/>
                  </a:lnTo>
                  <a:lnTo>
                    <a:pt x="915987" y="984250"/>
                  </a:lnTo>
                  <a:lnTo>
                    <a:pt x="506412" y="1139825"/>
                  </a:lnTo>
                  <a:lnTo>
                    <a:pt x="225425" y="1249363"/>
                  </a:lnTo>
                  <a:lnTo>
                    <a:pt x="0" y="1433513"/>
                  </a:lnTo>
                  <a:lnTo>
                    <a:pt x="590550" y="1295400"/>
                  </a:lnTo>
                  <a:lnTo>
                    <a:pt x="1252537" y="1185863"/>
                  </a:lnTo>
                  <a:lnTo>
                    <a:pt x="1304925" y="1347788"/>
                  </a:lnTo>
                  <a:lnTo>
                    <a:pt x="1471612" y="1195388"/>
                  </a:lnTo>
                  <a:lnTo>
                    <a:pt x="1428750" y="1119188"/>
                  </a:lnTo>
                  <a:lnTo>
                    <a:pt x="1290637" y="1076325"/>
                  </a:lnTo>
                  <a:lnTo>
                    <a:pt x="1162050" y="957263"/>
                  </a:lnTo>
                  <a:lnTo>
                    <a:pt x="1038225" y="809625"/>
                  </a:lnTo>
                  <a:cubicBezTo>
                    <a:pt x="1039812" y="719138"/>
                    <a:pt x="1041400" y="628650"/>
                    <a:pt x="1042987" y="538163"/>
                  </a:cubicBezTo>
                  <a:lnTo>
                    <a:pt x="1090612" y="242888"/>
                  </a:lnTo>
                  <a:lnTo>
                    <a:pt x="1014412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005388" y="3069632"/>
              <a:ext cx="1166812" cy="1738312"/>
            </a:xfrm>
            <a:custGeom>
              <a:avLst/>
              <a:gdLst>
                <a:gd name="connsiteX0" fmla="*/ 152400 w 1166812"/>
                <a:gd name="connsiteY0" fmla="*/ 42862 h 1738312"/>
                <a:gd name="connsiteX1" fmla="*/ 23812 w 1166812"/>
                <a:gd name="connsiteY1" fmla="*/ 85725 h 1738312"/>
                <a:gd name="connsiteX2" fmla="*/ 0 w 1166812"/>
                <a:gd name="connsiteY2" fmla="*/ 252412 h 1738312"/>
                <a:gd name="connsiteX3" fmla="*/ 247650 w 1166812"/>
                <a:gd name="connsiteY3" fmla="*/ 271462 h 1738312"/>
                <a:gd name="connsiteX4" fmla="*/ 280987 w 1166812"/>
                <a:gd name="connsiteY4" fmla="*/ 376237 h 1738312"/>
                <a:gd name="connsiteX5" fmla="*/ 276225 w 1166812"/>
                <a:gd name="connsiteY5" fmla="*/ 533400 h 1738312"/>
                <a:gd name="connsiteX6" fmla="*/ 481012 w 1166812"/>
                <a:gd name="connsiteY6" fmla="*/ 566737 h 1738312"/>
                <a:gd name="connsiteX7" fmla="*/ 590550 w 1166812"/>
                <a:gd name="connsiteY7" fmla="*/ 623887 h 1738312"/>
                <a:gd name="connsiteX8" fmla="*/ 666750 w 1166812"/>
                <a:gd name="connsiteY8" fmla="*/ 719137 h 1738312"/>
                <a:gd name="connsiteX9" fmla="*/ 609600 w 1166812"/>
                <a:gd name="connsiteY9" fmla="*/ 762000 h 1738312"/>
                <a:gd name="connsiteX10" fmla="*/ 476250 w 1166812"/>
                <a:gd name="connsiteY10" fmla="*/ 762000 h 1738312"/>
                <a:gd name="connsiteX11" fmla="*/ 452437 w 1166812"/>
                <a:gd name="connsiteY11" fmla="*/ 862012 h 1738312"/>
                <a:gd name="connsiteX12" fmla="*/ 547687 w 1166812"/>
                <a:gd name="connsiteY12" fmla="*/ 923925 h 1738312"/>
                <a:gd name="connsiteX13" fmla="*/ 661987 w 1166812"/>
                <a:gd name="connsiteY13" fmla="*/ 1000125 h 1738312"/>
                <a:gd name="connsiteX14" fmla="*/ 490537 w 1166812"/>
                <a:gd name="connsiteY14" fmla="*/ 1185862 h 1738312"/>
                <a:gd name="connsiteX15" fmla="*/ 266700 w 1166812"/>
                <a:gd name="connsiteY15" fmla="*/ 1423987 h 1738312"/>
                <a:gd name="connsiteX16" fmla="*/ 161925 w 1166812"/>
                <a:gd name="connsiteY16" fmla="*/ 1562100 h 1738312"/>
                <a:gd name="connsiteX17" fmla="*/ 319087 w 1166812"/>
                <a:gd name="connsiteY17" fmla="*/ 1738312 h 1738312"/>
                <a:gd name="connsiteX18" fmla="*/ 400050 w 1166812"/>
                <a:gd name="connsiteY18" fmla="*/ 1704975 h 1738312"/>
                <a:gd name="connsiteX19" fmla="*/ 285750 w 1166812"/>
                <a:gd name="connsiteY19" fmla="*/ 1543050 h 1738312"/>
                <a:gd name="connsiteX20" fmla="*/ 442912 w 1166812"/>
                <a:gd name="connsiteY20" fmla="*/ 1347787 h 1738312"/>
                <a:gd name="connsiteX21" fmla="*/ 909637 w 1166812"/>
                <a:gd name="connsiteY21" fmla="*/ 942975 h 1738312"/>
                <a:gd name="connsiteX22" fmla="*/ 1166812 w 1166812"/>
                <a:gd name="connsiteY22" fmla="*/ 709612 h 1738312"/>
                <a:gd name="connsiteX23" fmla="*/ 428625 w 1166812"/>
                <a:gd name="connsiteY23" fmla="*/ 0 h 1738312"/>
                <a:gd name="connsiteX24" fmla="*/ 300037 w 1166812"/>
                <a:gd name="connsiteY24" fmla="*/ 66675 h 1738312"/>
                <a:gd name="connsiteX25" fmla="*/ 152400 w 1166812"/>
                <a:gd name="connsiteY25" fmla="*/ 42862 h 1738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6812" h="1738312">
                  <a:moveTo>
                    <a:pt x="152400" y="42862"/>
                  </a:moveTo>
                  <a:lnTo>
                    <a:pt x="23812" y="85725"/>
                  </a:lnTo>
                  <a:lnTo>
                    <a:pt x="0" y="252412"/>
                  </a:lnTo>
                  <a:lnTo>
                    <a:pt x="247650" y="271462"/>
                  </a:lnTo>
                  <a:lnTo>
                    <a:pt x="280987" y="376237"/>
                  </a:lnTo>
                  <a:lnTo>
                    <a:pt x="276225" y="533400"/>
                  </a:lnTo>
                  <a:lnTo>
                    <a:pt x="481012" y="566737"/>
                  </a:lnTo>
                  <a:lnTo>
                    <a:pt x="590550" y="623887"/>
                  </a:lnTo>
                  <a:lnTo>
                    <a:pt x="666750" y="719137"/>
                  </a:lnTo>
                  <a:lnTo>
                    <a:pt x="609600" y="762000"/>
                  </a:lnTo>
                  <a:lnTo>
                    <a:pt x="476250" y="762000"/>
                  </a:lnTo>
                  <a:lnTo>
                    <a:pt x="452437" y="862012"/>
                  </a:lnTo>
                  <a:lnTo>
                    <a:pt x="547687" y="923925"/>
                  </a:lnTo>
                  <a:lnTo>
                    <a:pt x="661987" y="1000125"/>
                  </a:lnTo>
                  <a:lnTo>
                    <a:pt x="490537" y="1185862"/>
                  </a:lnTo>
                  <a:lnTo>
                    <a:pt x="266700" y="1423987"/>
                  </a:lnTo>
                  <a:lnTo>
                    <a:pt x="161925" y="1562100"/>
                  </a:lnTo>
                  <a:lnTo>
                    <a:pt x="319087" y="1738312"/>
                  </a:lnTo>
                  <a:lnTo>
                    <a:pt x="400050" y="1704975"/>
                  </a:lnTo>
                  <a:lnTo>
                    <a:pt x="285750" y="1543050"/>
                  </a:lnTo>
                  <a:lnTo>
                    <a:pt x="442912" y="1347787"/>
                  </a:lnTo>
                  <a:lnTo>
                    <a:pt x="909637" y="942975"/>
                  </a:lnTo>
                  <a:lnTo>
                    <a:pt x="1166812" y="709612"/>
                  </a:lnTo>
                  <a:lnTo>
                    <a:pt x="428625" y="0"/>
                  </a:lnTo>
                  <a:lnTo>
                    <a:pt x="300037" y="66675"/>
                  </a:lnTo>
                  <a:lnTo>
                    <a:pt x="152400" y="42862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/>
            <p:cNvCxnSpPr/>
            <p:nvPr/>
          </p:nvCxnSpPr>
          <p:spPr>
            <a:xfrm flipH="1">
              <a:off x="5753100" y="5198469"/>
              <a:ext cx="180975" cy="2333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Freeform 117"/>
            <p:cNvSpPr/>
            <p:nvPr/>
          </p:nvSpPr>
          <p:spPr>
            <a:xfrm>
              <a:off x="3638550" y="4274544"/>
              <a:ext cx="659062" cy="1504528"/>
            </a:xfrm>
            <a:custGeom>
              <a:avLst/>
              <a:gdLst>
                <a:gd name="connsiteX0" fmla="*/ 442913 w 576263"/>
                <a:gd name="connsiteY0" fmla="*/ 0 h 1438275"/>
                <a:gd name="connsiteX1" fmla="*/ 166688 w 576263"/>
                <a:gd name="connsiteY1" fmla="*/ 295275 h 1438275"/>
                <a:gd name="connsiteX2" fmla="*/ 19050 w 576263"/>
                <a:gd name="connsiteY2" fmla="*/ 657225 h 1438275"/>
                <a:gd name="connsiteX3" fmla="*/ 52388 w 576263"/>
                <a:gd name="connsiteY3" fmla="*/ 885825 h 1438275"/>
                <a:gd name="connsiteX4" fmla="*/ 147638 w 576263"/>
                <a:gd name="connsiteY4" fmla="*/ 1076325 h 1438275"/>
                <a:gd name="connsiteX5" fmla="*/ 576263 w 576263"/>
                <a:gd name="connsiteY5" fmla="*/ 1438275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6263" h="1438275">
                  <a:moveTo>
                    <a:pt x="442913" y="0"/>
                  </a:moveTo>
                  <a:cubicBezTo>
                    <a:pt x="340122" y="92869"/>
                    <a:pt x="237332" y="185738"/>
                    <a:pt x="166688" y="295275"/>
                  </a:cubicBezTo>
                  <a:cubicBezTo>
                    <a:pt x="96044" y="404812"/>
                    <a:pt x="38100" y="558800"/>
                    <a:pt x="19050" y="657225"/>
                  </a:cubicBezTo>
                  <a:cubicBezTo>
                    <a:pt x="0" y="755650"/>
                    <a:pt x="30957" y="815975"/>
                    <a:pt x="52388" y="885825"/>
                  </a:cubicBezTo>
                  <a:cubicBezTo>
                    <a:pt x="73819" y="955675"/>
                    <a:pt x="60326" y="984250"/>
                    <a:pt x="147638" y="1076325"/>
                  </a:cubicBezTo>
                  <a:cubicBezTo>
                    <a:pt x="234950" y="1168400"/>
                    <a:pt x="405606" y="1303337"/>
                    <a:pt x="576263" y="1438275"/>
                  </a:cubicBezTo>
                </a:path>
              </a:pathLst>
            </a:cu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Connector 123"/>
            <p:cNvCxnSpPr>
              <a:stCxn id="118" idx="4"/>
            </p:cNvCxnSpPr>
            <p:nvPr/>
          </p:nvCxnSpPr>
          <p:spPr>
            <a:xfrm flipH="1">
              <a:off x="3348039" y="5400449"/>
              <a:ext cx="459362" cy="417145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Freeform 124"/>
            <p:cNvSpPr/>
            <p:nvPr/>
          </p:nvSpPr>
          <p:spPr>
            <a:xfrm>
              <a:off x="2695575" y="4941294"/>
              <a:ext cx="957263" cy="1042988"/>
            </a:xfrm>
            <a:custGeom>
              <a:avLst/>
              <a:gdLst>
                <a:gd name="connsiteX0" fmla="*/ 957263 w 957263"/>
                <a:gd name="connsiteY0" fmla="*/ 0 h 1042988"/>
                <a:gd name="connsiteX1" fmla="*/ 785813 w 957263"/>
                <a:gd name="connsiteY1" fmla="*/ 14288 h 1042988"/>
                <a:gd name="connsiteX2" fmla="*/ 628650 w 957263"/>
                <a:gd name="connsiteY2" fmla="*/ 80963 h 1042988"/>
                <a:gd name="connsiteX3" fmla="*/ 504825 w 957263"/>
                <a:gd name="connsiteY3" fmla="*/ 223838 h 1042988"/>
                <a:gd name="connsiteX4" fmla="*/ 214313 w 957263"/>
                <a:gd name="connsiteY4" fmla="*/ 671513 h 1042988"/>
                <a:gd name="connsiteX5" fmla="*/ 0 w 957263"/>
                <a:gd name="connsiteY5" fmla="*/ 1042988 h 104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7263" h="1042988">
                  <a:moveTo>
                    <a:pt x="957263" y="0"/>
                  </a:moveTo>
                  <a:cubicBezTo>
                    <a:pt x="898922" y="397"/>
                    <a:pt x="840582" y="794"/>
                    <a:pt x="785813" y="14288"/>
                  </a:cubicBezTo>
                  <a:cubicBezTo>
                    <a:pt x="731044" y="27782"/>
                    <a:pt x="675481" y="46038"/>
                    <a:pt x="628650" y="80963"/>
                  </a:cubicBezTo>
                  <a:cubicBezTo>
                    <a:pt x="581819" y="115888"/>
                    <a:pt x="573881" y="125413"/>
                    <a:pt x="504825" y="223838"/>
                  </a:cubicBezTo>
                  <a:cubicBezTo>
                    <a:pt x="435769" y="322263"/>
                    <a:pt x="298451" y="534988"/>
                    <a:pt x="214313" y="671513"/>
                  </a:cubicBezTo>
                  <a:cubicBezTo>
                    <a:pt x="130175" y="808038"/>
                    <a:pt x="65087" y="925513"/>
                    <a:pt x="0" y="1042988"/>
                  </a:cubicBezTo>
                </a:path>
              </a:pathLst>
            </a:cu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79438" y="3483176"/>
              <a:ext cx="2297112" cy="2172493"/>
            </a:xfrm>
            <a:custGeom>
              <a:avLst/>
              <a:gdLst>
                <a:gd name="connsiteX0" fmla="*/ 2297112 w 2297112"/>
                <a:gd name="connsiteY0" fmla="*/ 2172493 h 2172493"/>
                <a:gd name="connsiteX1" fmla="*/ 1997075 w 2297112"/>
                <a:gd name="connsiteY1" fmla="*/ 2034381 h 2172493"/>
                <a:gd name="connsiteX2" fmla="*/ 1839912 w 2297112"/>
                <a:gd name="connsiteY2" fmla="*/ 1862931 h 2172493"/>
                <a:gd name="connsiteX3" fmla="*/ 1658937 w 2297112"/>
                <a:gd name="connsiteY3" fmla="*/ 1820068 h 2172493"/>
                <a:gd name="connsiteX4" fmla="*/ 1601787 w 2297112"/>
                <a:gd name="connsiteY4" fmla="*/ 1767681 h 2172493"/>
                <a:gd name="connsiteX5" fmla="*/ 1444625 w 2297112"/>
                <a:gd name="connsiteY5" fmla="*/ 1334293 h 2172493"/>
                <a:gd name="connsiteX6" fmla="*/ 968375 w 2297112"/>
                <a:gd name="connsiteY6" fmla="*/ 1219993 h 2172493"/>
                <a:gd name="connsiteX7" fmla="*/ 639762 w 2297112"/>
                <a:gd name="connsiteY7" fmla="*/ 1062831 h 2172493"/>
                <a:gd name="connsiteX8" fmla="*/ 187325 w 2297112"/>
                <a:gd name="connsiteY8" fmla="*/ 634206 h 2172493"/>
                <a:gd name="connsiteX9" fmla="*/ 20637 w 2297112"/>
                <a:gd name="connsiteY9" fmla="*/ 286543 h 2172493"/>
                <a:gd name="connsiteX10" fmla="*/ 311150 w 2297112"/>
                <a:gd name="connsiteY10" fmla="*/ 5556 h 2172493"/>
                <a:gd name="connsiteX11" fmla="*/ 1201737 w 2297112"/>
                <a:gd name="connsiteY11" fmla="*/ 319881 h 2172493"/>
                <a:gd name="connsiteX12" fmla="*/ 1130300 w 2297112"/>
                <a:gd name="connsiteY12" fmla="*/ 577056 h 2172493"/>
                <a:gd name="connsiteX13" fmla="*/ 1130300 w 2297112"/>
                <a:gd name="connsiteY13" fmla="*/ 577056 h 2172493"/>
                <a:gd name="connsiteX14" fmla="*/ 1125537 w 2297112"/>
                <a:gd name="connsiteY14" fmla="*/ 586581 h 217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97112" h="2172493">
                  <a:moveTo>
                    <a:pt x="2297112" y="2172493"/>
                  </a:moveTo>
                  <a:cubicBezTo>
                    <a:pt x="2185193" y="2129234"/>
                    <a:pt x="2073275" y="2085975"/>
                    <a:pt x="1997075" y="2034381"/>
                  </a:cubicBezTo>
                  <a:cubicBezTo>
                    <a:pt x="1920875" y="1982787"/>
                    <a:pt x="1896268" y="1898650"/>
                    <a:pt x="1839912" y="1862931"/>
                  </a:cubicBezTo>
                  <a:cubicBezTo>
                    <a:pt x="1783556" y="1827212"/>
                    <a:pt x="1698624" y="1835943"/>
                    <a:pt x="1658937" y="1820068"/>
                  </a:cubicBezTo>
                  <a:cubicBezTo>
                    <a:pt x="1619250" y="1804193"/>
                    <a:pt x="1637506" y="1848644"/>
                    <a:pt x="1601787" y="1767681"/>
                  </a:cubicBezTo>
                  <a:cubicBezTo>
                    <a:pt x="1566068" y="1686719"/>
                    <a:pt x="1550194" y="1425574"/>
                    <a:pt x="1444625" y="1334293"/>
                  </a:cubicBezTo>
                  <a:cubicBezTo>
                    <a:pt x="1339056" y="1243012"/>
                    <a:pt x="1102519" y="1265237"/>
                    <a:pt x="968375" y="1219993"/>
                  </a:cubicBezTo>
                  <a:cubicBezTo>
                    <a:pt x="834231" y="1174749"/>
                    <a:pt x="769937" y="1160462"/>
                    <a:pt x="639762" y="1062831"/>
                  </a:cubicBezTo>
                  <a:cubicBezTo>
                    <a:pt x="509587" y="965200"/>
                    <a:pt x="290513" y="763587"/>
                    <a:pt x="187325" y="634206"/>
                  </a:cubicBezTo>
                  <a:cubicBezTo>
                    <a:pt x="84138" y="504825"/>
                    <a:pt x="0" y="391318"/>
                    <a:pt x="20637" y="286543"/>
                  </a:cubicBezTo>
                  <a:cubicBezTo>
                    <a:pt x="41274" y="181768"/>
                    <a:pt x="114300" y="0"/>
                    <a:pt x="311150" y="5556"/>
                  </a:cubicBezTo>
                  <a:cubicBezTo>
                    <a:pt x="508000" y="11112"/>
                    <a:pt x="1065212" y="224631"/>
                    <a:pt x="1201737" y="319881"/>
                  </a:cubicBezTo>
                  <a:cubicBezTo>
                    <a:pt x="1338262" y="415131"/>
                    <a:pt x="1130300" y="577056"/>
                    <a:pt x="1130300" y="577056"/>
                  </a:cubicBezTo>
                  <a:lnTo>
                    <a:pt x="1130300" y="577056"/>
                  </a:lnTo>
                  <a:lnTo>
                    <a:pt x="1125537" y="586581"/>
                  </a:lnTo>
                </a:path>
              </a:pathLst>
            </a:cu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 rot="2063209">
              <a:off x="2428876" y="4469810"/>
              <a:ext cx="247650" cy="22383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 rot="2063209">
              <a:off x="2320380" y="4697169"/>
              <a:ext cx="243701" cy="1707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 rot="2323745">
              <a:off x="4343868" y="5125610"/>
              <a:ext cx="334932" cy="19517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498079" y="1950716"/>
              <a:ext cx="348343" cy="1349829"/>
            </a:xfrm>
            <a:custGeom>
              <a:avLst/>
              <a:gdLst>
                <a:gd name="connsiteX0" fmla="*/ 330926 w 330926"/>
                <a:gd name="connsiteY0" fmla="*/ 1393372 h 1393372"/>
                <a:gd name="connsiteX1" fmla="*/ 191589 w 330926"/>
                <a:gd name="connsiteY1" fmla="*/ 1193074 h 1393372"/>
                <a:gd name="connsiteX2" fmla="*/ 87086 w 330926"/>
                <a:gd name="connsiteY2" fmla="*/ 731520 h 1393372"/>
                <a:gd name="connsiteX3" fmla="*/ 130629 w 330926"/>
                <a:gd name="connsiteY3" fmla="*/ 435429 h 1393372"/>
                <a:gd name="connsiteX4" fmla="*/ 139337 w 330926"/>
                <a:gd name="connsiteY4" fmla="*/ 235132 h 1393372"/>
                <a:gd name="connsiteX5" fmla="*/ 0 w 330926"/>
                <a:gd name="connsiteY5" fmla="*/ 0 h 1393372"/>
                <a:gd name="connsiteX6" fmla="*/ 0 w 330926"/>
                <a:gd name="connsiteY6" fmla="*/ 0 h 139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0926" h="1393372">
                  <a:moveTo>
                    <a:pt x="330926" y="1393372"/>
                  </a:moveTo>
                  <a:cubicBezTo>
                    <a:pt x="281577" y="1348377"/>
                    <a:pt x="232229" y="1303383"/>
                    <a:pt x="191589" y="1193074"/>
                  </a:cubicBezTo>
                  <a:cubicBezTo>
                    <a:pt x="150949" y="1082765"/>
                    <a:pt x="97246" y="857794"/>
                    <a:pt x="87086" y="731520"/>
                  </a:cubicBezTo>
                  <a:cubicBezTo>
                    <a:pt x="76926" y="605246"/>
                    <a:pt x="121921" y="518160"/>
                    <a:pt x="130629" y="435429"/>
                  </a:cubicBezTo>
                  <a:cubicBezTo>
                    <a:pt x="139337" y="352698"/>
                    <a:pt x="161109" y="307704"/>
                    <a:pt x="139337" y="235132"/>
                  </a:cubicBezTo>
                  <a:cubicBezTo>
                    <a:pt x="117566" y="162561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350669" y="1493244"/>
              <a:ext cx="2476500" cy="3696494"/>
            </a:xfrm>
            <a:custGeom>
              <a:avLst/>
              <a:gdLst>
                <a:gd name="connsiteX0" fmla="*/ 1250156 w 2476500"/>
                <a:gd name="connsiteY0" fmla="*/ 0 h 3696494"/>
                <a:gd name="connsiteX1" fmla="*/ 1464469 w 2476500"/>
                <a:gd name="connsiteY1" fmla="*/ 214313 h 3696494"/>
                <a:gd name="connsiteX2" fmla="*/ 1574006 w 2476500"/>
                <a:gd name="connsiteY2" fmla="*/ 233363 h 3696494"/>
                <a:gd name="connsiteX3" fmla="*/ 1854994 w 2476500"/>
                <a:gd name="connsiteY3" fmla="*/ 500063 h 3696494"/>
                <a:gd name="connsiteX4" fmla="*/ 1878806 w 2476500"/>
                <a:gd name="connsiteY4" fmla="*/ 638175 h 3696494"/>
                <a:gd name="connsiteX5" fmla="*/ 2007394 w 2476500"/>
                <a:gd name="connsiteY5" fmla="*/ 652463 h 3696494"/>
                <a:gd name="connsiteX6" fmla="*/ 2088356 w 2476500"/>
                <a:gd name="connsiteY6" fmla="*/ 942975 h 3696494"/>
                <a:gd name="connsiteX7" fmla="*/ 2040731 w 2476500"/>
                <a:gd name="connsiteY7" fmla="*/ 1238250 h 3696494"/>
                <a:gd name="connsiteX8" fmla="*/ 2055019 w 2476500"/>
                <a:gd name="connsiteY8" fmla="*/ 1447800 h 3696494"/>
                <a:gd name="connsiteX9" fmla="*/ 2259806 w 2476500"/>
                <a:gd name="connsiteY9" fmla="*/ 1724025 h 3696494"/>
                <a:gd name="connsiteX10" fmla="*/ 2393156 w 2476500"/>
                <a:gd name="connsiteY10" fmla="*/ 1771650 h 3696494"/>
                <a:gd name="connsiteX11" fmla="*/ 2440781 w 2476500"/>
                <a:gd name="connsiteY11" fmla="*/ 1852613 h 3696494"/>
                <a:gd name="connsiteX12" fmla="*/ 2178844 w 2476500"/>
                <a:gd name="connsiteY12" fmla="*/ 2133600 h 3696494"/>
                <a:gd name="connsiteX13" fmla="*/ 1959769 w 2476500"/>
                <a:gd name="connsiteY13" fmla="*/ 2557463 h 3696494"/>
                <a:gd name="connsiteX14" fmla="*/ 1697831 w 2476500"/>
                <a:gd name="connsiteY14" fmla="*/ 2990850 h 3696494"/>
                <a:gd name="connsiteX15" fmla="*/ 1454944 w 2476500"/>
                <a:gd name="connsiteY15" fmla="*/ 3343275 h 3696494"/>
                <a:gd name="connsiteX16" fmla="*/ 1045369 w 2476500"/>
                <a:gd name="connsiteY16" fmla="*/ 3676650 h 3696494"/>
                <a:gd name="connsiteX17" fmla="*/ 940594 w 2476500"/>
                <a:gd name="connsiteY17" fmla="*/ 3462338 h 3696494"/>
                <a:gd name="connsiteX18" fmla="*/ 731044 w 2476500"/>
                <a:gd name="connsiteY18" fmla="*/ 3295650 h 3696494"/>
                <a:gd name="connsiteX19" fmla="*/ 454819 w 2476500"/>
                <a:gd name="connsiteY19" fmla="*/ 3471863 h 3696494"/>
                <a:gd name="connsiteX20" fmla="*/ 11906 w 2476500"/>
                <a:gd name="connsiteY20" fmla="*/ 3133725 h 3696494"/>
                <a:gd name="connsiteX21" fmla="*/ 383381 w 2476500"/>
                <a:gd name="connsiteY21" fmla="*/ 2771775 h 3696494"/>
                <a:gd name="connsiteX22" fmla="*/ 873919 w 2476500"/>
                <a:gd name="connsiteY22" fmla="*/ 2305050 h 3696494"/>
                <a:gd name="connsiteX23" fmla="*/ 873919 w 2476500"/>
                <a:gd name="connsiteY23" fmla="*/ 2305050 h 369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76500" h="3696494">
                  <a:moveTo>
                    <a:pt x="1250156" y="0"/>
                  </a:moveTo>
                  <a:cubicBezTo>
                    <a:pt x="1330325" y="87709"/>
                    <a:pt x="1410494" y="175419"/>
                    <a:pt x="1464469" y="214313"/>
                  </a:cubicBezTo>
                  <a:cubicBezTo>
                    <a:pt x="1518444" y="253207"/>
                    <a:pt x="1508919" y="185738"/>
                    <a:pt x="1574006" y="233363"/>
                  </a:cubicBezTo>
                  <a:cubicBezTo>
                    <a:pt x="1639094" y="280988"/>
                    <a:pt x="1804194" y="432594"/>
                    <a:pt x="1854994" y="500063"/>
                  </a:cubicBezTo>
                  <a:cubicBezTo>
                    <a:pt x="1905794" y="567532"/>
                    <a:pt x="1853406" y="612775"/>
                    <a:pt x="1878806" y="638175"/>
                  </a:cubicBezTo>
                  <a:cubicBezTo>
                    <a:pt x="1904206" y="663575"/>
                    <a:pt x="1972469" y="601663"/>
                    <a:pt x="2007394" y="652463"/>
                  </a:cubicBezTo>
                  <a:cubicBezTo>
                    <a:pt x="2042319" y="703263"/>
                    <a:pt x="2082800" y="845344"/>
                    <a:pt x="2088356" y="942975"/>
                  </a:cubicBezTo>
                  <a:cubicBezTo>
                    <a:pt x="2093912" y="1040606"/>
                    <a:pt x="2046287" y="1154113"/>
                    <a:pt x="2040731" y="1238250"/>
                  </a:cubicBezTo>
                  <a:cubicBezTo>
                    <a:pt x="2035175" y="1322388"/>
                    <a:pt x="2018507" y="1366838"/>
                    <a:pt x="2055019" y="1447800"/>
                  </a:cubicBezTo>
                  <a:cubicBezTo>
                    <a:pt x="2091531" y="1528762"/>
                    <a:pt x="2203450" y="1670050"/>
                    <a:pt x="2259806" y="1724025"/>
                  </a:cubicBezTo>
                  <a:cubicBezTo>
                    <a:pt x="2316162" y="1778000"/>
                    <a:pt x="2362994" y="1750219"/>
                    <a:pt x="2393156" y="1771650"/>
                  </a:cubicBezTo>
                  <a:cubicBezTo>
                    <a:pt x="2423318" y="1793081"/>
                    <a:pt x="2476500" y="1792288"/>
                    <a:pt x="2440781" y="1852613"/>
                  </a:cubicBezTo>
                  <a:cubicBezTo>
                    <a:pt x="2405062" y="1912938"/>
                    <a:pt x="2259013" y="2016125"/>
                    <a:pt x="2178844" y="2133600"/>
                  </a:cubicBezTo>
                  <a:cubicBezTo>
                    <a:pt x="2098675" y="2251075"/>
                    <a:pt x="2039938" y="2414588"/>
                    <a:pt x="1959769" y="2557463"/>
                  </a:cubicBezTo>
                  <a:cubicBezTo>
                    <a:pt x="1879600" y="2700338"/>
                    <a:pt x="1781969" y="2859881"/>
                    <a:pt x="1697831" y="2990850"/>
                  </a:cubicBezTo>
                  <a:cubicBezTo>
                    <a:pt x="1613694" y="3121819"/>
                    <a:pt x="1563688" y="3228975"/>
                    <a:pt x="1454944" y="3343275"/>
                  </a:cubicBezTo>
                  <a:cubicBezTo>
                    <a:pt x="1346200" y="3457575"/>
                    <a:pt x="1131094" y="3656806"/>
                    <a:pt x="1045369" y="3676650"/>
                  </a:cubicBezTo>
                  <a:cubicBezTo>
                    <a:pt x="959644" y="3696494"/>
                    <a:pt x="992981" y="3525838"/>
                    <a:pt x="940594" y="3462338"/>
                  </a:cubicBezTo>
                  <a:cubicBezTo>
                    <a:pt x="888207" y="3398838"/>
                    <a:pt x="812006" y="3294063"/>
                    <a:pt x="731044" y="3295650"/>
                  </a:cubicBezTo>
                  <a:cubicBezTo>
                    <a:pt x="650082" y="3297237"/>
                    <a:pt x="574675" y="3498851"/>
                    <a:pt x="454819" y="3471863"/>
                  </a:cubicBezTo>
                  <a:cubicBezTo>
                    <a:pt x="334963" y="3444876"/>
                    <a:pt x="23812" y="3250406"/>
                    <a:pt x="11906" y="3133725"/>
                  </a:cubicBezTo>
                  <a:cubicBezTo>
                    <a:pt x="0" y="3017044"/>
                    <a:pt x="383381" y="2771775"/>
                    <a:pt x="383381" y="2771775"/>
                  </a:cubicBezTo>
                  <a:lnTo>
                    <a:pt x="873919" y="2305050"/>
                  </a:lnTo>
                  <a:lnTo>
                    <a:pt x="873919" y="2305050"/>
                  </a:lnTo>
                </a:path>
              </a:pathLst>
            </a:cu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>
              <a:stCxn id="40" idx="4"/>
            </p:cNvCxnSpPr>
            <p:nvPr/>
          </p:nvCxnSpPr>
          <p:spPr>
            <a:xfrm>
              <a:off x="4733925" y="2412407"/>
              <a:ext cx="1500188" cy="138588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/>
            <p:cNvSpPr txBox="1"/>
            <p:nvPr/>
          </p:nvSpPr>
          <p:spPr>
            <a:xfrm>
              <a:off x="4539712" y="2731393"/>
              <a:ext cx="42832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>
                  <a:latin typeface="Arial" pitchFamily="34" charset="0"/>
                  <a:cs typeface="Arial" pitchFamily="34" charset="0"/>
                </a:rPr>
                <a:t>GATE</a:t>
              </a:r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 flipV="1">
              <a:off x="4901211" y="2821983"/>
              <a:ext cx="194664" cy="347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flipH="1" flipV="1">
              <a:off x="5722677" y="2721240"/>
              <a:ext cx="47625" cy="11429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/>
            <p:cNvSpPr txBox="1"/>
            <p:nvPr/>
          </p:nvSpPr>
          <p:spPr>
            <a:xfrm>
              <a:off x="5303563" y="3355283"/>
              <a:ext cx="54374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Woods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 rot="-900000">
              <a:off x="6705063" y="3167333"/>
              <a:ext cx="88998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Wooded Area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 rot="20280000">
              <a:off x="5243645" y="1842246"/>
              <a:ext cx="129745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CAMPING AREA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019454" y="4174433"/>
              <a:ext cx="87090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OPEN FIELD</a:t>
              </a:r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568407" y="450257"/>
              <a:ext cx="1585118" cy="3248819"/>
            </a:xfrm>
            <a:custGeom>
              <a:avLst/>
              <a:gdLst>
                <a:gd name="connsiteX0" fmla="*/ 127793 w 1585118"/>
                <a:gd name="connsiteY0" fmla="*/ 0 h 3248819"/>
                <a:gd name="connsiteX1" fmla="*/ 37306 w 1585118"/>
                <a:gd name="connsiteY1" fmla="*/ 233362 h 3248819"/>
                <a:gd name="connsiteX2" fmla="*/ 8731 w 1585118"/>
                <a:gd name="connsiteY2" fmla="*/ 633412 h 3248819"/>
                <a:gd name="connsiteX3" fmla="*/ 89693 w 1585118"/>
                <a:gd name="connsiteY3" fmla="*/ 1057275 h 3248819"/>
                <a:gd name="connsiteX4" fmla="*/ 242093 w 1585118"/>
                <a:gd name="connsiteY4" fmla="*/ 1228725 h 3248819"/>
                <a:gd name="connsiteX5" fmla="*/ 380206 w 1585118"/>
                <a:gd name="connsiteY5" fmla="*/ 1395412 h 3248819"/>
                <a:gd name="connsiteX6" fmla="*/ 461168 w 1585118"/>
                <a:gd name="connsiteY6" fmla="*/ 1614487 h 3248819"/>
                <a:gd name="connsiteX7" fmla="*/ 327818 w 1585118"/>
                <a:gd name="connsiteY7" fmla="*/ 2062162 h 3248819"/>
                <a:gd name="connsiteX8" fmla="*/ 251618 w 1585118"/>
                <a:gd name="connsiteY8" fmla="*/ 2257425 h 3248819"/>
                <a:gd name="connsiteX9" fmla="*/ 299243 w 1585118"/>
                <a:gd name="connsiteY9" fmla="*/ 2643187 h 3248819"/>
                <a:gd name="connsiteX10" fmla="*/ 475456 w 1585118"/>
                <a:gd name="connsiteY10" fmla="*/ 2843212 h 3248819"/>
                <a:gd name="connsiteX11" fmla="*/ 685006 w 1585118"/>
                <a:gd name="connsiteY11" fmla="*/ 3038475 h 3248819"/>
                <a:gd name="connsiteX12" fmla="*/ 856456 w 1585118"/>
                <a:gd name="connsiteY12" fmla="*/ 3186112 h 3248819"/>
                <a:gd name="connsiteX13" fmla="*/ 1042193 w 1585118"/>
                <a:gd name="connsiteY13" fmla="*/ 3248025 h 3248819"/>
                <a:gd name="connsiteX14" fmla="*/ 1318418 w 1585118"/>
                <a:gd name="connsiteY14" fmla="*/ 3181350 h 3248819"/>
                <a:gd name="connsiteX15" fmla="*/ 1585118 w 1585118"/>
                <a:gd name="connsiteY15" fmla="*/ 3219450 h 3248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85118" h="3248819">
                  <a:moveTo>
                    <a:pt x="127793" y="0"/>
                  </a:moveTo>
                  <a:cubicBezTo>
                    <a:pt x="92471" y="63896"/>
                    <a:pt x="57150" y="127793"/>
                    <a:pt x="37306" y="233362"/>
                  </a:cubicBezTo>
                  <a:cubicBezTo>
                    <a:pt x="17462" y="338931"/>
                    <a:pt x="0" y="496093"/>
                    <a:pt x="8731" y="633412"/>
                  </a:cubicBezTo>
                  <a:cubicBezTo>
                    <a:pt x="17462" y="770731"/>
                    <a:pt x="50799" y="958056"/>
                    <a:pt x="89693" y="1057275"/>
                  </a:cubicBezTo>
                  <a:cubicBezTo>
                    <a:pt x="128587" y="1156494"/>
                    <a:pt x="193674" y="1172369"/>
                    <a:pt x="242093" y="1228725"/>
                  </a:cubicBezTo>
                  <a:cubicBezTo>
                    <a:pt x="290512" y="1285081"/>
                    <a:pt x="343693" y="1331118"/>
                    <a:pt x="380206" y="1395412"/>
                  </a:cubicBezTo>
                  <a:cubicBezTo>
                    <a:pt x="416719" y="1459706"/>
                    <a:pt x="469899" y="1503362"/>
                    <a:pt x="461168" y="1614487"/>
                  </a:cubicBezTo>
                  <a:cubicBezTo>
                    <a:pt x="452437" y="1725612"/>
                    <a:pt x="362743" y="1955006"/>
                    <a:pt x="327818" y="2062162"/>
                  </a:cubicBezTo>
                  <a:cubicBezTo>
                    <a:pt x="292893" y="2169318"/>
                    <a:pt x="256381" y="2160587"/>
                    <a:pt x="251618" y="2257425"/>
                  </a:cubicBezTo>
                  <a:cubicBezTo>
                    <a:pt x="246855" y="2354263"/>
                    <a:pt x="261937" y="2545556"/>
                    <a:pt x="299243" y="2643187"/>
                  </a:cubicBezTo>
                  <a:cubicBezTo>
                    <a:pt x="336549" y="2740818"/>
                    <a:pt x="411162" y="2777331"/>
                    <a:pt x="475456" y="2843212"/>
                  </a:cubicBezTo>
                  <a:cubicBezTo>
                    <a:pt x="539750" y="2909093"/>
                    <a:pt x="621506" y="2981325"/>
                    <a:pt x="685006" y="3038475"/>
                  </a:cubicBezTo>
                  <a:cubicBezTo>
                    <a:pt x="748506" y="3095625"/>
                    <a:pt x="796925" y="3151187"/>
                    <a:pt x="856456" y="3186112"/>
                  </a:cubicBezTo>
                  <a:cubicBezTo>
                    <a:pt x="915987" y="3221037"/>
                    <a:pt x="965199" y="3248819"/>
                    <a:pt x="1042193" y="3248025"/>
                  </a:cubicBezTo>
                  <a:cubicBezTo>
                    <a:pt x="1119187" y="3247231"/>
                    <a:pt x="1227931" y="3186112"/>
                    <a:pt x="1318418" y="3181350"/>
                  </a:cubicBezTo>
                  <a:cubicBezTo>
                    <a:pt x="1408905" y="3176588"/>
                    <a:pt x="1497011" y="3198019"/>
                    <a:pt x="1585118" y="3219450"/>
                  </a:cubicBezTo>
                </a:path>
              </a:pathLst>
            </a:custGeom>
            <a:ln w="317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extBox 152"/>
            <p:cNvSpPr txBox="1"/>
            <p:nvPr/>
          </p:nvSpPr>
          <p:spPr>
            <a:xfrm rot="2005583">
              <a:off x="401305" y="2798429"/>
              <a:ext cx="1475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ROSE RIVER</a:t>
              </a:r>
            </a:p>
            <a:p>
              <a:pPr algn="ctr"/>
              <a:r>
                <a:rPr lang="en-US" sz="1000" dirty="0">
                  <a:highlight>
                    <a:srgbClr val="FFFF00"/>
                  </a:highlight>
                  <a:latin typeface="Arial" pitchFamily="34" charset="0"/>
                  <a:cs typeface="Arial" pitchFamily="34" charset="0"/>
                </a:rPr>
                <a:t>Age 12 and under only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 rot="720000">
              <a:off x="4912497" y="6189198"/>
              <a:ext cx="146386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ROSE RIVER</a:t>
              </a:r>
            </a:p>
            <a:p>
              <a:pPr algn="ctr"/>
              <a:r>
                <a:rPr lang="en-US" sz="1000" dirty="0">
                  <a:highlight>
                    <a:srgbClr val="FFFF00"/>
                  </a:highlight>
                  <a:latin typeface="Arial" pitchFamily="34" charset="0"/>
                  <a:cs typeface="Arial" pitchFamily="34" charset="0"/>
                </a:rPr>
                <a:t>Age 12 and under only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 rot="4481919">
              <a:off x="7585057" y="1128786"/>
              <a:ext cx="17187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ROBINSON RIVER</a:t>
              </a:r>
            </a:p>
            <a:p>
              <a:pPr algn="ctr"/>
              <a:r>
                <a:rPr lang="en-US" sz="1000" dirty="0">
                  <a:latin typeface="Arial" pitchFamily="34" charset="0"/>
                  <a:cs typeface="Arial" pitchFamily="34" charset="0"/>
                </a:rPr>
                <a:t>OPEN TO ALL !</a:t>
              </a:r>
            </a:p>
            <a:p>
              <a:pPr algn="ctr"/>
              <a:r>
                <a:rPr lang="en-US" sz="1000" dirty="0">
                  <a:latin typeface="Arial" pitchFamily="34" charset="0"/>
                  <a:cs typeface="Arial" pitchFamily="34" charset="0"/>
                </a:rPr>
                <a:t>Age 16+ must have license</a:t>
              </a:r>
            </a:p>
          </p:txBody>
        </p:sp>
        <p:cxnSp>
          <p:nvCxnSpPr>
            <p:cNvPr id="157" name="Straight Arrow Connector 156"/>
            <p:cNvCxnSpPr>
              <a:stCxn id="156" idx="2"/>
            </p:cNvCxnSpPr>
            <p:nvPr/>
          </p:nvCxnSpPr>
          <p:spPr>
            <a:xfrm flipH="1">
              <a:off x="7796216" y="1498333"/>
              <a:ext cx="366188" cy="10663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Box 159"/>
            <p:cNvSpPr txBox="1"/>
            <p:nvPr/>
          </p:nvSpPr>
          <p:spPr>
            <a:xfrm>
              <a:off x="5567757" y="465890"/>
              <a:ext cx="163378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PAY POND</a:t>
              </a:r>
            </a:p>
            <a:p>
              <a:pPr algn="ctr"/>
              <a:r>
                <a:rPr lang="en-US" sz="900" dirty="0">
                  <a:highlight>
                    <a:srgbClr val="FFFF00"/>
                  </a:highlight>
                  <a:latin typeface="Arial" pitchFamily="34" charset="0"/>
                  <a:cs typeface="Arial" pitchFamily="34" charset="0"/>
                </a:rPr>
                <a:t>Use ONLY with leader</a:t>
              </a:r>
            </a:p>
            <a:p>
              <a:pPr algn="ctr"/>
              <a:r>
                <a:rPr lang="en-US" sz="900" dirty="0">
                  <a:highlight>
                    <a:srgbClr val="FFFF00"/>
                  </a:highlight>
                  <a:latin typeface="Arial" pitchFamily="34" charset="0"/>
                  <a:cs typeface="Arial" pitchFamily="34" charset="0"/>
                </a:rPr>
                <a:t>permission AND supervision</a:t>
              </a:r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6696075" y="1014541"/>
              <a:ext cx="569119" cy="48619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>
            <a:xfrm flipV="1">
              <a:off x="1053737" y="4110442"/>
              <a:ext cx="261257" cy="62701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Freeform 191"/>
            <p:cNvSpPr/>
            <p:nvPr/>
          </p:nvSpPr>
          <p:spPr>
            <a:xfrm>
              <a:off x="7165975" y="1625403"/>
              <a:ext cx="69454" cy="156369"/>
            </a:xfrm>
            <a:custGeom>
              <a:avLst/>
              <a:gdLst>
                <a:gd name="connsiteX0" fmla="*/ 13494 w 69454"/>
                <a:gd name="connsiteY0" fmla="*/ 3572 h 156369"/>
                <a:gd name="connsiteX1" fmla="*/ 53975 w 69454"/>
                <a:gd name="connsiteY1" fmla="*/ 39291 h 156369"/>
                <a:gd name="connsiteX2" fmla="*/ 68263 w 69454"/>
                <a:gd name="connsiteY2" fmla="*/ 122635 h 156369"/>
                <a:gd name="connsiteX3" fmla="*/ 46831 w 69454"/>
                <a:gd name="connsiteY3" fmla="*/ 148829 h 156369"/>
                <a:gd name="connsiteX4" fmla="*/ 20638 w 69454"/>
                <a:gd name="connsiteY4" fmla="*/ 141685 h 156369"/>
                <a:gd name="connsiteX5" fmla="*/ 3969 w 69454"/>
                <a:gd name="connsiteY5" fmla="*/ 60722 h 156369"/>
                <a:gd name="connsiteX6" fmla="*/ 13494 w 69454"/>
                <a:gd name="connsiteY6" fmla="*/ 3572 h 156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454" h="156369">
                  <a:moveTo>
                    <a:pt x="13494" y="3572"/>
                  </a:moveTo>
                  <a:cubicBezTo>
                    <a:pt x="21828" y="0"/>
                    <a:pt x="44847" y="19447"/>
                    <a:pt x="53975" y="39291"/>
                  </a:cubicBezTo>
                  <a:cubicBezTo>
                    <a:pt x="63103" y="59135"/>
                    <a:pt x="69454" y="104379"/>
                    <a:pt x="68263" y="122635"/>
                  </a:cubicBezTo>
                  <a:cubicBezTo>
                    <a:pt x="67072" y="140891"/>
                    <a:pt x="54769" y="145654"/>
                    <a:pt x="46831" y="148829"/>
                  </a:cubicBezTo>
                  <a:cubicBezTo>
                    <a:pt x="38893" y="152004"/>
                    <a:pt x="27782" y="156369"/>
                    <a:pt x="20638" y="141685"/>
                  </a:cubicBezTo>
                  <a:cubicBezTo>
                    <a:pt x="13494" y="127001"/>
                    <a:pt x="7938" y="81360"/>
                    <a:pt x="3969" y="60722"/>
                  </a:cubicBezTo>
                  <a:cubicBezTo>
                    <a:pt x="0" y="40084"/>
                    <a:pt x="5160" y="7144"/>
                    <a:pt x="13494" y="3572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 rot="2333485">
              <a:off x="6297143" y="5359948"/>
              <a:ext cx="57304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 rot="2333485">
              <a:off x="6259562" y="5581511"/>
              <a:ext cx="95572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 rot="2333485">
              <a:off x="6494370" y="5508572"/>
              <a:ext cx="127573" cy="1284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 rot="2333485">
              <a:off x="7101708" y="5074551"/>
              <a:ext cx="80979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 rot="2858525">
              <a:off x="7261218" y="4751029"/>
              <a:ext cx="97151" cy="800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 rot="2858525">
              <a:off x="7389456" y="4801921"/>
              <a:ext cx="45719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 rot="2858525">
              <a:off x="7777866" y="4019195"/>
              <a:ext cx="80530" cy="618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 rot="3685078">
              <a:off x="7453506" y="1798317"/>
              <a:ext cx="45719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 rot="2333485">
              <a:off x="5162931" y="4782114"/>
              <a:ext cx="59453" cy="9375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 rot="2333485">
              <a:off x="5269229" y="5182617"/>
              <a:ext cx="45719" cy="9375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 rot="2333485">
              <a:off x="5103052" y="5435970"/>
              <a:ext cx="124444" cy="719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 rot="2333485">
              <a:off x="4997253" y="5068986"/>
              <a:ext cx="47724" cy="719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8" name="Picture 4" descr="http://aux2.iconpedia.net/uploads/31085893711826649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2355" y="1186069"/>
              <a:ext cx="140517" cy="140517"/>
            </a:xfrm>
            <a:prstGeom prst="rect">
              <a:avLst/>
            </a:prstGeom>
            <a:noFill/>
          </p:spPr>
        </p:pic>
        <p:pic>
          <p:nvPicPr>
            <p:cNvPr id="208" name="Picture 4" descr="http://aux2.iconpedia.net/uploads/31085893711826649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11541" y="4560657"/>
              <a:ext cx="140517" cy="140517"/>
            </a:xfrm>
            <a:prstGeom prst="rect">
              <a:avLst/>
            </a:prstGeom>
            <a:noFill/>
          </p:spPr>
        </p:pic>
        <p:pic>
          <p:nvPicPr>
            <p:cNvPr id="209" name="Picture 4" descr="http://aux2.iconpedia.net/uploads/31085893711826649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46596" y="5174528"/>
              <a:ext cx="140517" cy="140517"/>
            </a:xfrm>
            <a:prstGeom prst="rect">
              <a:avLst/>
            </a:prstGeom>
            <a:noFill/>
          </p:spPr>
        </p:pic>
        <p:pic>
          <p:nvPicPr>
            <p:cNvPr id="210" name="Picture 4" descr="http://aux2.iconpedia.net/uploads/31085893711826649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02488" y="5901778"/>
              <a:ext cx="140517" cy="140517"/>
            </a:xfrm>
            <a:prstGeom prst="rect">
              <a:avLst/>
            </a:prstGeom>
            <a:noFill/>
          </p:spPr>
        </p:pic>
        <p:pic>
          <p:nvPicPr>
            <p:cNvPr id="211" name="Picture 4" descr="http://aux2.iconpedia.net/uploads/31085893711826649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93246" y="4732855"/>
              <a:ext cx="140517" cy="140517"/>
            </a:xfrm>
            <a:prstGeom prst="rect">
              <a:avLst/>
            </a:prstGeom>
            <a:noFill/>
          </p:spPr>
        </p:pic>
        <p:pic>
          <p:nvPicPr>
            <p:cNvPr id="212" name="Picture 4" descr="http://aux2.iconpedia.net/uploads/31085893711826649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92341" y="3794303"/>
              <a:ext cx="140517" cy="140517"/>
            </a:xfrm>
            <a:prstGeom prst="rect">
              <a:avLst/>
            </a:prstGeom>
            <a:noFill/>
          </p:spPr>
        </p:pic>
        <p:pic>
          <p:nvPicPr>
            <p:cNvPr id="213" name="Picture 4" descr="http://aux2.iconpedia.net/uploads/31085893711826649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97347" y="1887112"/>
              <a:ext cx="140517" cy="140517"/>
            </a:xfrm>
            <a:prstGeom prst="rect">
              <a:avLst/>
            </a:prstGeom>
            <a:noFill/>
          </p:spPr>
        </p:pic>
        <p:pic>
          <p:nvPicPr>
            <p:cNvPr id="214" name="Picture 4" descr="http://aux2.iconpedia.net/uploads/31085893711826649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44946" y="2675241"/>
              <a:ext cx="140517" cy="140517"/>
            </a:xfrm>
            <a:prstGeom prst="rect">
              <a:avLst/>
            </a:prstGeom>
            <a:noFill/>
          </p:spPr>
        </p:pic>
        <p:pic>
          <p:nvPicPr>
            <p:cNvPr id="215" name="Picture 4" descr="http://aux2.iconpedia.net/uploads/31085893711826649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16637" y="4656453"/>
              <a:ext cx="140517" cy="140517"/>
            </a:xfrm>
            <a:prstGeom prst="rect">
              <a:avLst/>
            </a:prstGeom>
            <a:noFill/>
          </p:spPr>
        </p:pic>
        <p:pic>
          <p:nvPicPr>
            <p:cNvPr id="216" name="Picture 4" descr="http://aux2.iconpedia.net/uploads/31085893711826649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61517" y="5252989"/>
              <a:ext cx="140517" cy="140517"/>
            </a:xfrm>
            <a:prstGeom prst="rect">
              <a:avLst/>
            </a:prstGeom>
            <a:noFill/>
          </p:spPr>
        </p:pic>
        <p:pic>
          <p:nvPicPr>
            <p:cNvPr id="217" name="Picture 4" descr="http://aux2.iconpedia.net/uploads/31085893711826649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13300" y="5757815"/>
              <a:ext cx="140517" cy="140517"/>
            </a:xfrm>
            <a:prstGeom prst="rect">
              <a:avLst/>
            </a:prstGeom>
            <a:noFill/>
          </p:spPr>
        </p:pic>
        <p:pic>
          <p:nvPicPr>
            <p:cNvPr id="218" name="Picture 4" descr="http://aux2.iconpedia.net/uploads/31085893711826649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8339" y="4005825"/>
              <a:ext cx="140517" cy="140517"/>
            </a:xfrm>
            <a:prstGeom prst="rect">
              <a:avLst/>
            </a:prstGeom>
            <a:noFill/>
          </p:spPr>
        </p:pic>
        <p:pic>
          <p:nvPicPr>
            <p:cNvPr id="116" name="Picture 4" descr="http://aux2.iconpedia.net/uploads/31085893711826649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06992" y="3500187"/>
              <a:ext cx="140517" cy="140517"/>
            </a:xfrm>
            <a:prstGeom prst="rect">
              <a:avLst/>
            </a:prstGeom>
            <a:noFill/>
          </p:spPr>
        </p:pic>
        <p:sp>
          <p:nvSpPr>
            <p:cNvPr id="119" name="Rectangle 118"/>
            <p:cNvSpPr/>
            <p:nvPr/>
          </p:nvSpPr>
          <p:spPr>
            <a:xfrm rot="2333485">
              <a:off x="2550237" y="3928422"/>
              <a:ext cx="128144" cy="24761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 rot="2340000">
              <a:off x="2592187" y="4059376"/>
              <a:ext cx="116697" cy="7728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 rot="2333485">
              <a:off x="2387770" y="3672397"/>
              <a:ext cx="101262" cy="15327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2410823" y="3204750"/>
              <a:ext cx="776514" cy="664754"/>
            </a:xfrm>
            <a:custGeom>
              <a:avLst/>
              <a:gdLst>
                <a:gd name="connsiteX0" fmla="*/ 140788 w 776514"/>
                <a:gd name="connsiteY0" fmla="*/ 0 h 664754"/>
                <a:gd name="connsiteX1" fmla="*/ 18868 w 776514"/>
                <a:gd name="connsiteY1" fmla="*/ 165463 h 664754"/>
                <a:gd name="connsiteX2" fmla="*/ 27577 w 776514"/>
                <a:gd name="connsiteY2" fmla="*/ 304800 h 664754"/>
                <a:gd name="connsiteX3" fmla="*/ 140788 w 776514"/>
                <a:gd name="connsiteY3" fmla="*/ 444138 h 664754"/>
                <a:gd name="connsiteX4" fmla="*/ 219166 w 776514"/>
                <a:gd name="connsiteY4" fmla="*/ 635726 h 664754"/>
                <a:gd name="connsiteX5" fmla="*/ 402046 w 776514"/>
                <a:gd name="connsiteY5" fmla="*/ 618309 h 664754"/>
                <a:gd name="connsiteX6" fmla="*/ 463006 w 776514"/>
                <a:gd name="connsiteY6" fmla="*/ 539932 h 664754"/>
                <a:gd name="connsiteX7" fmla="*/ 663303 w 776514"/>
                <a:gd name="connsiteY7" fmla="*/ 496389 h 664754"/>
                <a:gd name="connsiteX8" fmla="*/ 767806 w 776514"/>
                <a:gd name="connsiteY8" fmla="*/ 444138 h 664754"/>
                <a:gd name="connsiteX9" fmla="*/ 767806 w 776514"/>
                <a:gd name="connsiteY9" fmla="*/ 444138 h 664754"/>
                <a:gd name="connsiteX10" fmla="*/ 767806 w 776514"/>
                <a:gd name="connsiteY10" fmla="*/ 444138 h 664754"/>
                <a:gd name="connsiteX11" fmla="*/ 776514 w 776514"/>
                <a:gd name="connsiteY11" fmla="*/ 435429 h 664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6514" h="664754">
                  <a:moveTo>
                    <a:pt x="140788" y="0"/>
                  </a:moveTo>
                  <a:cubicBezTo>
                    <a:pt x="89262" y="57331"/>
                    <a:pt x="37737" y="114663"/>
                    <a:pt x="18868" y="165463"/>
                  </a:cubicBezTo>
                  <a:cubicBezTo>
                    <a:pt x="0" y="216263"/>
                    <a:pt x="7257" y="258354"/>
                    <a:pt x="27577" y="304800"/>
                  </a:cubicBezTo>
                  <a:cubicBezTo>
                    <a:pt x="47897" y="351246"/>
                    <a:pt x="108857" y="388984"/>
                    <a:pt x="140788" y="444138"/>
                  </a:cubicBezTo>
                  <a:cubicBezTo>
                    <a:pt x="172719" y="499292"/>
                    <a:pt x="175623" y="606698"/>
                    <a:pt x="219166" y="635726"/>
                  </a:cubicBezTo>
                  <a:cubicBezTo>
                    <a:pt x="262709" y="664754"/>
                    <a:pt x="361406" y="634275"/>
                    <a:pt x="402046" y="618309"/>
                  </a:cubicBezTo>
                  <a:cubicBezTo>
                    <a:pt x="442686" y="602343"/>
                    <a:pt x="419463" y="560252"/>
                    <a:pt x="463006" y="539932"/>
                  </a:cubicBezTo>
                  <a:cubicBezTo>
                    <a:pt x="506549" y="519612"/>
                    <a:pt x="612503" y="512355"/>
                    <a:pt x="663303" y="496389"/>
                  </a:cubicBezTo>
                  <a:cubicBezTo>
                    <a:pt x="714103" y="480423"/>
                    <a:pt x="767806" y="444138"/>
                    <a:pt x="767806" y="444138"/>
                  </a:cubicBezTo>
                  <a:lnTo>
                    <a:pt x="767806" y="444138"/>
                  </a:lnTo>
                  <a:lnTo>
                    <a:pt x="767806" y="444138"/>
                  </a:lnTo>
                  <a:lnTo>
                    <a:pt x="776514" y="435429"/>
                  </a:lnTo>
                </a:path>
              </a:pathLst>
            </a:cu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 rot="2333485">
              <a:off x="3308043" y="5302899"/>
              <a:ext cx="47724" cy="7192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8028572" y="2820176"/>
              <a:ext cx="1063112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DO NOT GO</a:t>
              </a:r>
            </a:p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DOWNSTREAM</a:t>
              </a:r>
            </a:p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OF BRIDGE</a:t>
              </a:r>
            </a:p>
          </p:txBody>
        </p:sp>
        <p:cxnSp>
          <p:nvCxnSpPr>
            <p:cNvPr id="162" name="Straight Arrow Connector 161"/>
            <p:cNvCxnSpPr/>
            <p:nvPr/>
          </p:nvCxnSpPr>
          <p:spPr>
            <a:xfrm flipH="1">
              <a:off x="7968353" y="3196042"/>
              <a:ext cx="191578" cy="1170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/>
            <p:cNvSpPr txBox="1"/>
            <p:nvPr/>
          </p:nvSpPr>
          <p:spPr>
            <a:xfrm>
              <a:off x="7085750" y="6003308"/>
              <a:ext cx="1755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DO NOT GO DOWNSTREAM</a:t>
              </a:r>
            </a:p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OF CAUTION TAPE</a:t>
              </a:r>
            </a:p>
          </p:txBody>
        </p:sp>
        <p:cxnSp>
          <p:nvCxnSpPr>
            <p:cNvPr id="171" name="Straight Arrow Connector 170"/>
            <p:cNvCxnSpPr/>
            <p:nvPr/>
          </p:nvCxnSpPr>
          <p:spPr>
            <a:xfrm flipH="1">
              <a:off x="6313714" y="6156956"/>
              <a:ext cx="731522" cy="12192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H="1">
              <a:off x="6204450" y="6248807"/>
              <a:ext cx="60960" cy="14804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Arrow Connector 200"/>
            <p:cNvCxnSpPr/>
            <p:nvPr/>
          </p:nvCxnSpPr>
          <p:spPr>
            <a:xfrm flipV="1">
              <a:off x="4261485" y="5908082"/>
              <a:ext cx="53340" cy="12967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5" name="Group 224"/>
            <p:cNvGrpSpPr/>
            <p:nvPr/>
          </p:nvGrpSpPr>
          <p:grpSpPr>
            <a:xfrm>
              <a:off x="5848884" y="2556608"/>
              <a:ext cx="104775" cy="104775"/>
              <a:chOff x="3824288" y="6010275"/>
              <a:chExt cx="104775" cy="104775"/>
            </a:xfrm>
          </p:grpSpPr>
          <p:sp>
            <p:nvSpPr>
              <p:cNvPr id="220" name="Rounded Rectangle 219"/>
              <p:cNvSpPr/>
              <p:nvPr/>
            </p:nvSpPr>
            <p:spPr>
              <a:xfrm>
                <a:off x="3824288" y="6010275"/>
                <a:ext cx="104775" cy="104775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3853816" y="6016567"/>
                <a:ext cx="45719" cy="937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 rot="5400000">
                <a:off x="3853819" y="6016567"/>
                <a:ext cx="45719" cy="937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5" name="Rectangle 234"/>
            <p:cNvSpPr/>
            <p:nvPr/>
          </p:nvSpPr>
          <p:spPr>
            <a:xfrm rot="2333485">
              <a:off x="4423374" y="3959325"/>
              <a:ext cx="47724" cy="719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3918302" y="3393383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CHECK-IN</a:t>
              </a:r>
            </a:p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BOOTH</a:t>
              </a:r>
            </a:p>
          </p:txBody>
        </p:sp>
        <p:cxnSp>
          <p:nvCxnSpPr>
            <p:cNvPr id="237" name="Straight Arrow Connector 236"/>
            <p:cNvCxnSpPr/>
            <p:nvPr/>
          </p:nvCxnSpPr>
          <p:spPr>
            <a:xfrm>
              <a:off x="4311969" y="3737473"/>
              <a:ext cx="98106" cy="18464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TextBox 238"/>
            <p:cNvSpPr txBox="1"/>
            <p:nvPr/>
          </p:nvSpPr>
          <p:spPr>
            <a:xfrm>
              <a:off x="6075898" y="2303002"/>
              <a:ext cx="12012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Arial" pitchFamily="34" charset="0"/>
                  <a:cs typeface="Arial" pitchFamily="34" charset="0"/>
                </a:rPr>
                <a:t>TOWN HALL</a:t>
              </a:r>
            </a:p>
            <a:p>
              <a:pPr algn="ctr"/>
              <a:r>
                <a:rPr lang="en-US" sz="800" b="1" dirty="0">
                  <a:latin typeface="Arial" pitchFamily="34" charset="0"/>
                  <a:cs typeface="Arial" pitchFamily="34" charset="0"/>
                </a:rPr>
                <a:t>TRADING POST</a:t>
              </a:r>
            </a:p>
            <a:p>
              <a:pPr algn="ctr"/>
              <a:r>
                <a:rPr lang="en-US" sz="800" b="1" dirty="0">
                  <a:latin typeface="Arial" pitchFamily="34" charset="0"/>
                  <a:cs typeface="Arial" pitchFamily="34" charset="0"/>
                </a:rPr>
                <a:t>MERIT BADGE</a:t>
              </a:r>
            </a:p>
            <a:p>
              <a:pPr algn="ctr"/>
              <a:r>
                <a:rPr lang="en-US" sz="800" b="1" dirty="0">
                  <a:latin typeface="Arial" pitchFamily="34" charset="0"/>
                  <a:cs typeface="Arial" pitchFamily="34" charset="0"/>
                </a:rPr>
                <a:t>FIRST AID</a:t>
              </a:r>
            </a:p>
            <a:p>
              <a:pPr algn="ctr"/>
              <a:r>
                <a:rPr lang="en-US" sz="800" b="1" dirty="0">
                  <a:latin typeface="Arial" pitchFamily="34" charset="0"/>
                  <a:cs typeface="Arial" pitchFamily="34" charset="0"/>
                </a:rPr>
                <a:t>FLAGS</a:t>
              </a:r>
            </a:p>
          </p:txBody>
        </p:sp>
        <p:cxnSp>
          <p:nvCxnSpPr>
            <p:cNvPr id="240" name="Straight Arrow Connector 239"/>
            <p:cNvCxnSpPr/>
            <p:nvPr/>
          </p:nvCxnSpPr>
          <p:spPr>
            <a:xfrm rot="-1320000" flipH="1" flipV="1">
              <a:off x="6138148" y="2571661"/>
              <a:ext cx="129302" cy="5624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" name="Picture 2" descr="campfir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55406" y="2790575"/>
              <a:ext cx="116819" cy="165100"/>
            </a:xfrm>
            <a:prstGeom prst="rect">
              <a:avLst/>
            </a:prstGeom>
            <a:noFill/>
          </p:spPr>
        </p:pic>
        <p:grpSp>
          <p:nvGrpSpPr>
            <p:cNvPr id="245" name="Group 244"/>
            <p:cNvGrpSpPr/>
            <p:nvPr/>
          </p:nvGrpSpPr>
          <p:grpSpPr>
            <a:xfrm>
              <a:off x="7401707" y="2123482"/>
              <a:ext cx="253596" cy="215444"/>
              <a:chOff x="5188732" y="2405063"/>
              <a:chExt cx="253596" cy="215444"/>
            </a:xfrm>
          </p:grpSpPr>
          <p:sp>
            <p:nvSpPr>
              <p:cNvPr id="243" name="Oval 242"/>
              <p:cNvSpPr/>
              <p:nvPr/>
            </p:nvSpPr>
            <p:spPr>
              <a:xfrm>
                <a:off x="5260181" y="2459831"/>
                <a:ext cx="97631" cy="9763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TextBox 243"/>
              <p:cNvSpPr txBox="1"/>
              <p:nvPr/>
            </p:nvSpPr>
            <p:spPr>
              <a:xfrm>
                <a:off x="5188732" y="2405063"/>
                <a:ext cx="25359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</a:t>
                </a: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4914888" y="2357638"/>
              <a:ext cx="253596" cy="215444"/>
              <a:chOff x="5188732" y="2405063"/>
              <a:chExt cx="253596" cy="215444"/>
            </a:xfrm>
          </p:grpSpPr>
          <p:sp>
            <p:nvSpPr>
              <p:cNvPr id="247" name="Oval 246"/>
              <p:cNvSpPr/>
              <p:nvPr/>
            </p:nvSpPr>
            <p:spPr>
              <a:xfrm>
                <a:off x="5260181" y="2459831"/>
                <a:ext cx="97631" cy="9763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TextBox 247"/>
              <p:cNvSpPr txBox="1"/>
              <p:nvPr/>
            </p:nvSpPr>
            <p:spPr>
              <a:xfrm>
                <a:off x="5188732" y="2405063"/>
                <a:ext cx="25359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</a:t>
                </a:r>
              </a:p>
            </p:txBody>
          </p:sp>
        </p:grpSp>
        <p:grpSp>
          <p:nvGrpSpPr>
            <p:cNvPr id="252" name="Group 251"/>
            <p:cNvGrpSpPr/>
            <p:nvPr/>
          </p:nvGrpSpPr>
          <p:grpSpPr>
            <a:xfrm>
              <a:off x="3883807" y="4494147"/>
              <a:ext cx="253596" cy="215444"/>
              <a:chOff x="5188732" y="2405063"/>
              <a:chExt cx="253596" cy="215444"/>
            </a:xfrm>
          </p:grpSpPr>
          <p:sp>
            <p:nvSpPr>
              <p:cNvPr id="253" name="Oval 252"/>
              <p:cNvSpPr/>
              <p:nvPr/>
            </p:nvSpPr>
            <p:spPr>
              <a:xfrm>
                <a:off x="5260181" y="2459831"/>
                <a:ext cx="97631" cy="9763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TextBox 253"/>
              <p:cNvSpPr txBox="1"/>
              <p:nvPr/>
            </p:nvSpPr>
            <p:spPr>
              <a:xfrm>
                <a:off x="5188732" y="2405063"/>
                <a:ext cx="25359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</a:t>
                </a:r>
              </a:p>
            </p:txBody>
          </p:sp>
        </p:grpSp>
        <p:grpSp>
          <p:nvGrpSpPr>
            <p:cNvPr id="256" name="Group 255"/>
            <p:cNvGrpSpPr/>
            <p:nvPr/>
          </p:nvGrpSpPr>
          <p:grpSpPr>
            <a:xfrm>
              <a:off x="2588407" y="3622082"/>
              <a:ext cx="253596" cy="215444"/>
              <a:chOff x="5188732" y="2405063"/>
              <a:chExt cx="253596" cy="215444"/>
            </a:xfrm>
          </p:grpSpPr>
          <p:sp>
            <p:nvSpPr>
              <p:cNvPr id="257" name="Oval 256"/>
              <p:cNvSpPr/>
              <p:nvPr/>
            </p:nvSpPr>
            <p:spPr>
              <a:xfrm>
                <a:off x="5260181" y="2459831"/>
                <a:ext cx="97631" cy="9763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TextBox 257"/>
              <p:cNvSpPr txBox="1"/>
              <p:nvPr/>
            </p:nvSpPr>
            <p:spPr>
              <a:xfrm>
                <a:off x="5188732" y="2405063"/>
                <a:ext cx="25359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</a:t>
                </a:r>
              </a:p>
            </p:txBody>
          </p:sp>
        </p:grpSp>
        <p:grpSp>
          <p:nvGrpSpPr>
            <p:cNvPr id="259" name="Group 258"/>
            <p:cNvGrpSpPr/>
            <p:nvPr/>
          </p:nvGrpSpPr>
          <p:grpSpPr>
            <a:xfrm>
              <a:off x="3950482" y="5365157"/>
              <a:ext cx="253596" cy="215444"/>
              <a:chOff x="5188732" y="2405063"/>
              <a:chExt cx="253596" cy="215444"/>
            </a:xfrm>
          </p:grpSpPr>
          <p:sp>
            <p:nvSpPr>
              <p:cNvPr id="260" name="Oval 259"/>
              <p:cNvSpPr/>
              <p:nvPr/>
            </p:nvSpPr>
            <p:spPr>
              <a:xfrm>
                <a:off x="5260181" y="2459831"/>
                <a:ext cx="97631" cy="9763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TextBox 260"/>
              <p:cNvSpPr txBox="1"/>
              <p:nvPr/>
            </p:nvSpPr>
            <p:spPr>
              <a:xfrm>
                <a:off x="5188732" y="2405063"/>
                <a:ext cx="25359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</a:t>
                </a:r>
              </a:p>
            </p:txBody>
          </p:sp>
        </p:grpSp>
        <p:cxnSp>
          <p:nvCxnSpPr>
            <p:cNvPr id="262" name="Straight Connector 261"/>
            <p:cNvCxnSpPr/>
            <p:nvPr/>
          </p:nvCxnSpPr>
          <p:spPr>
            <a:xfrm flipH="1">
              <a:off x="895350" y="3215094"/>
              <a:ext cx="88450" cy="147231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TextBox 262"/>
            <p:cNvSpPr txBox="1"/>
            <p:nvPr/>
          </p:nvSpPr>
          <p:spPr>
            <a:xfrm>
              <a:off x="-12700" y="3123583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FISHING</a:t>
              </a:r>
            </a:p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BOUNDARY</a:t>
              </a:r>
            </a:p>
          </p:txBody>
        </p:sp>
        <p:cxnSp>
          <p:nvCxnSpPr>
            <p:cNvPr id="266" name="Straight Arrow Connector 265"/>
            <p:cNvCxnSpPr/>
            <p:nvPr/>
          </p:nvCxnSpPr>
          <p:spPr>
            <a:xfrm>
              <a:off x="720725" y="3290294"/>
              <a:ext cx="166552" cy="843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TextBox 267"/>
            <p:cNvSpPr txBox="1"/>
            <p:nvPr/>
          </p:nvSpPr>
          <p:spPr>
            <a:xfrm>
              <a:off x="6858000" y="69233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FISHING</a:t>
              </a:r>
            </a:p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BOUNDARY</a:t>
              </a:r>
            </a:p>
          </p:txBody>
        </p:sp>
        <p:cxnSp>
          <p:nvCxnSpPr>
            <p:cNvPr id="269" name="Straight Arrow Connector 268"/>
            <p:cNvCxnSpPr/>
            <p:nvPr/>
          </p:nvCxnSpPr>
          <p:spPr>
            <a:xfrm>
              <a:off x="7310408" y="435990"/>
              <a:ext cx="247680" cy="30954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flipH="1" flipV="1">
              <a:off x="7515225" y="797919"/>
              <a:ext cx="147637" cy="142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6" name="Group 285"/>
            <p:cNvGrpSpPr/>
            <p:nvPr/>
          </p:nvGrpSpPr>
          <p:grpSpPr>
            <a:xfrm>
              <a:off x="7750968" y="705049"/>
              <a:ext cx="71751" cy="140270"/>
              <a:chOff x="7750968" y="783430"/>
              <a:chExt cx="71751" cy="140270"/>
            </a:xfrm>
          </p:grpSpPr>
          <p:sp>
            <p:nvSpPr>
              <p:cNvPr id="202" name="Rectangle 201"/>
              <p:cNvSpPr/>
              <p:nvPr/>
            </p:nvSpPr>
            <p:spPr>
              <a:xfrm rot="4980000">
                <a:off x="7749216" y="850197"/>
                <a:ext cx="77281" cy="697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/>
              <p:cNvGrpSpPr/>
              <p:nvPr/>
            </p:nvGrpSpPr>
            <p:grpSpPr>
              <a:xfrm rot="-420000">
                <a:off x="7750968" y="783430"/>
                <a:ext cx="59531" cy="83343"/>
                <a:chOff x="5795963" y="6043613"/>
                <a:chExt cx="59531" cy="83343"/>
              </a:xfrm>
            </p:grpSpPr>
            <p:cxnSp>
              <p:nvCxnSpPr>
                <p:cNvPr id="281" name="Straight Connector 280"/>
                <p:cNvCxnSpPr/>
                <p:nvPr/>
              </p:nvCxnSpPr>
              <p:spPr>
                <a:xfrm>
                  <a:off x="5824538" y="6043613"/>
                  <a:ext cx="0" cy="833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/>
                <p:cNvCxnSpPr/>
                <p:nvPr/>
              </p:nvCxnSpPr>
              <p:spPr>
                <a:xfrm>
                  <a:off x="5795963" y="6069807"/>
                  <a:ext cx="5953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88" name="TextBox 287"/>
            <p:cNvSpPr txBox="1"/>
            <p:nvPr/>
          </p:nvSpPr>
          <p:spPr>
            <a:xfrm>
              <a:off x="796796" y="158928"/>
              <a:ext cx="33218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pperplate Gothic Bold" panose="020E0705020206020404" pitchFamily="34" charset="77"/>
                  <a:ea typeface="Verdana" panose="020B0604030504040204" pitchFamily="34" charset="0"/>
                  <a:cs typeface="Apple Chancery" panose="03020702040506060504" pitchFamily="66" charset="-79"/>
                </a:rPr>
                <a:t>TROUT-O-REE MAP</a:t>
              </a:r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5979065" y="2901258"/>
              <a:ext cx="70403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>
                  <a:latin typeface="Arial" pitchFamily="34" charset="0"/>
                  <a:cs typeface="Arial" pitchFamily="34" charset="0"/>
                </a:rPr>
                <a:t>FIRE RING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2143548" y="1014541"/>
              <a:ext cx="8579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1/8 mile</a:t>
              </a:r>
            </a:p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220 yards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952718" y="896700"/>
              <a:ext cx="1241642" cy="221456"/>
              <a:chOff x="1334627" y="896700"/>
              <a:chExt cx="1241642" cy="221456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 flipV="1">
                <a:off x="1341457" y="999067"/>
                <a:ext cx="1223919" cy="835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2576269" y="896700"/>
                <a:ext cx="0" cy="22145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334627" y="896700"/>
                <a:ext cx="0" cy="22145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5" name="TextBox 304"/>
            <p:cNvSpPr txBox="1"/>
            <p:nvPr/>
          </p:nvSpPr>
          <p:spPr>
            <a:xfrm>
              <a:off x="2182020" y="666179"/>
              <a:ext cx="7745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SCALE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975927" y="87874"/>
              <a:ext cx="2150533" cy="5523345"/>
            </a:xfrm>
            <a:custGeom>
              <a:avLst/>
              <a:gdLst>
                <a:gd name="connsiteX0" fmla="*/ 0 w 2150533"/>
                <a:gd name="connsiteY0" fmla="*/ 5523345 h 5523345"/>
                <a:gd name="connsiteX1" fmla="*/ 360218 w 2150533"/>
                <a:gd name="connsiteY1" fmla="*/ 5190836 h 5523345"/>
                <a:gd name="connsiteX2" fmla="*/ 923637 w 2150533"/>
                <a:gd name="connsiteY2" fmla="*/ 4747490 h 5523345"/>
                <a:gd name="connsiteX3" fmla="*/ 1163782 w 2150533"/>
                <a:gd name="connsiteY3" fmla="*/ 4378036 h 5523345"/>
                <a:gd name="connsiteX4" fmla="*/ 1505528 w 2150533"/>
                <a:gd name="connsiteY4" fmla="*/ 3749963 h 5523345"/>
                <a:gd name="connsiteX5" fmla="*/ 1902691 w 2150533"/>
                <a:gd name="connsiteY5" fmla="*/ 3177309 h 5523345"/>
                <a:gd name="connsiteX6" fmla="*/ 2022764 w 2150533"/>
                <a:gd name="connsiteY6" fmla="*/ 2900218 h 5523345"/>
                <a:gd name="connsiteX7" fmla="*/ 1995055 w 2150533"/>
                <a:gd name="connsiteY7" fmla="*/ 2475345 h 5523345"/>
                <a:gd name="connsiteX8" fmla="*/ 2124364 w 2150533"/>
                <a:gd name="connsiteY8" fmla="*/ 2115127 h 5523345"/>
                <a:gd name="connsiteX9" fmla="*/ 2133600 w 2150533"/>
                <a:gd name="connsiteY9" fmla="*/ 1838036 h 5523345"/>
                <a:gd name="connsiteX10" fmla="*/ 2022764 w 2150533"/>
                <a:gd name="connsiteY10" fmla="*/ 1468581 h 5523345"/>
                <a:gd name="connsiteX11" fmla="*/ 1902691 w 2150533"/>
                <a:gd name="connsiteY11" fmla="*/ 812800 h 5523345"/>
                <a:gd name="connsiteX12" fmla="*/ 1884218 w 2150533"/>
                <a:gd name="connsiteY12" fmla="*/ 369454 h 5523345"/>
                <a:gd name="connsiteX13" fmla="*/ 1958109 w 2150533"/>
                <a:gd name="connsiteY13" fmla="*/ 0 h 5523345"/>
                <a:gd name="connsiteX14" fmla="*/ 1958109 w 2150533"/>
                <a:gd name="connsiteY14" fmla="*/ 0 h 5523345"/>
                <a:gd name="connsiteX15" fmla="*/ 1967346 w 2150533"/>
                <a:gd name="connsiteY15" fmla="*/ 18472 h 5523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50533" h="5523345">
                  <a:moveTo>
                    <a:pt x="0" y="5523345"/>
                  </a:moveTo>
                  <a:cubicBezTo>
                    <a:pt x="103139" y="5421745"/>
                    <a:pt x="206279" y="5320145"/>
                    <a:pt x="360218" y="5190836"/>
                  </a:cubicBezTo>
                  <a:cubicBezTo>
                    <a:pt x="514157" y="5061527"/>
                    <a:pt x="789710" y="4882957"/>
                    <a:pt x="923637" y="4747490"/>
                  </a:cubicBezTo>
                  <a:cubicBezTo>
                    <a:pt x="1057564" y="4612023"/>
                    <a:pt x="1066800" y="4544290"/>
                    <a:pt x="1163782" y="4378036"/>
                  </a:cubicBezTo>
                  <a:cubicBezTo>
                    <a:pt x="1260764" y="4211782"/>
                    <a:pt x="1382376" y="3950084"/>
                    <a:pt x="1505528" y="3749963"/>
                  </a:cubicBezTo>
                  <a:cubicBezTo>
                    <a:pt x="1628680" y="3549842"/>
                    <a:pt x="1816485" y="3318933"/>
                    <a:pt x="1902691" y="3177309"/>
                  </a:cubicBezTo>
                  <a:cubicBezTo>
                    <a:pt x="1988897" y="3035685"/>
                    <a:pt x="2007370" y="3017212"/>
                    <a:pt x="2022764" y="2900218"/>
                  </a:cubicBezTo>
                  <a:cubicBezTo>
                    <a:pt x="2038158" y="2783224"/>
                    <a:pt x="1978122" y="2606193"/>
                    <a:pt x="1995055" y="2475345"/>
                  </a:cubicBezTo>
                  <a:cubicBezTo>
                    <a:pt x="2011988" y="2344497"/>
                    <a:pt x="2101273" y="2221345"/>
                    <a:pt x="2124364" y="2115127"/>
                  </a:cubicBezTo>
                  <a:cubicBezTo>
                    <a:pt x="2147455" y="2008909"/>
                    <a:pt x="2150533" y="1945794"/>
                    <a:pt x="2133600" y="1838036"/>
                  </a:cubicBezTo>
                  <a:cubicBezTo>
                    <a:pt x="2116667" y="1730278"/>
                    <a:pt x="2061249" y="1639454"/>
                    <a:pt x="2022764" y="1468581"/>
                  </a:cubicBezTo>
                  <a:cubicBezTo>
                    <a:pt x="1984279" y="1297708"/>
                    <a:pt x="1925782" y="995988"/>
                    <a:pt x="1902691" y="812800"/>
                  </a:cubicBezTo>
                  <a:cubicBezTo>
                    <a:pt x="1879600" y="629612"/>
                    <a:pt x="1874982" y="504921"/>
                    <a:pt x="1884218" y="369454"/>
                  </a:cubicBezTo>
                  <a:cubicBezTo>
                    <a:pt x="1893454" y="233987"/>
                    <a:pt x="1958109" y="0"/>
                    <a:pt x="1958109" y="0"/>
                  </a:cubicBezTo>
                  <a:lnTo>
                    <a:pt x="1958109" y="0"/>
                  </a:lnTo>
                  <a:lnTo>
                    <a:pt x="1967346" y="18472"/>
                  </a:lnTo>
                </a:path>
              </a:pathLst>
            </a:cu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5016982" y="2161555"/>
              <a:ext cx="6511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b="1" dirty="0">
                  <a:latin typeface="Arial" pitchFamily="34" charset="0"/>
                  <a:cs typeface="Arial" pitchFamily="34" charset="0"/>
                </a:rPr>
                <a:t>FISH</a:t>
              </a:r>
            </a:p>
            <a:p>
              <a:pPr algn="ctr"/>
              <a:r>
                <a:rPr lang="en-US" sz="700" b="1" dirty="0">
                  <a:latin typeface="Arial" pitchFamily="34" charset="0"/>
                  <a:cs typeface="Arial" pitchFamily="34" charset="0"/>
                </a:rPr>
                <a:t>CLEANING</a:t>
              </a:r>
            </a:p>
          </p:txBody>
        </p:sp>
        <p:cxnSp>
          <p:nvCxnSpPr>
            <p:cNvPr id="312" name="Straight Arrow Connector 311"/>
            <p:cNvCxnSpPr>
              <a:stCxn id="311" idx="2"/>
            </p:cNvCxnSpPr>
            <p:nvPr/>
          </p:nvCxnSpPr>
          <p:spPr>
            <a:xfrm>
              <a:off x="5342552" y="2469332"/>
              <a:ext cx="157447" cy="205909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7" name="Group 336"/>
            <p:cNvGrpSpPr/>
            <p:nvPr/>
          </p:nvGrpSpPr>
          <p:grpSpPr>
            <a:xfrm>
              <a:off x="4519820" y="3797634"/>
              <a:ext cx="256802" cy="184666"/>
              <a:chOff x="5167307" y="2418894"/>
              <a:chExt cx="256802" cy="184666"/>
            </a:xfrm>
          </p:grpSpPr>
          <p:sp>
            <p:nvSpPr>
              <p:cNvPr id="335" name="Oval 334"/>
              <p:cNvSpPr/>
              <p:nvPr/>
            </p:nvSpPr>
            <p:spPr>
              <a:xfrm>
                <a:off x="5246893" y="2462412"/>
                <a:ext cx="97631" cy="9763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TextBox 335"/>
              <p:cNvSpPr txBox="1"/>
              <p:nvPr/>
            </p:nvSpPr>
            <p:spPr>
              <a:xfrm>
                <a:off x="5167307" y="2418894"/>
                <a:ext cx="256802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W</a:t>
                </a:r>
              </a:p>
            </p:txBody>
          </p:sp>
        </p:grpSp>
        <p:grpSp>
          <p:nvGrpSpPr>
            <p:cNvPr id="338" name="Group 337"/>
            <p:cNvGrpSpPr/>
            <p:nvPr/>
          </p:nvGrpSpPr>
          <p:grpSpPr>
            <a:xfrm>
              <a:off x="5583241" y="2565720"/>
              <a:ext cx="256802" cy="184666"/>
              <a:chOff x="5167307" y="2418894"/>
              <a:chExt cx="256802" cy="184666"/>
            </a:xfrm>
          </p:grpSpPr>
          <p:sp>
            <p:nvSpPr>
              <p:cNvPr id="339" name="Oval 338"/>
              <p:cNvSpPr/>
              <p:nvPr/>
            </p:nvSpPr>
            <p:spPr>
              <a:xfrm>
                <a:off x="5246893" y="2462412"/>
                <a:ext cx="97631" cy="9763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TextBox 339"/>
              <p:cNvSpPr txBox="1"/>
              <p:nvPr/>
            </p:nvSpPr>
            <p:spPr>
              <a:xfrm>
                <a:off x="5167307" y="2418894"/>
                <a:ext cx="256802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W</a:t>
                </a:r>
              </a:p>
            </p:txBody>
          </p:sp>
        </p:grpSp>
        <p:sp>
          <p:nvSpPr>
            <p:cNvPr id="341" name="TextBox 340"/>
            <p:cNvSpPr txBox="1"/>
            <p:nvPr/>
          </p:nvSpPr>
          <p:spPr>
            <a:xfrm>
              <a:off x="5524160" y="2803909"/>
              <a:ext cx="5565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>
                  <a:latin typeface="Arial" pitchFamily="34" charset="0"/>
                  <a:cs typeface="Arial" pitchFamily="34" charset="0"/>
                </a:rPr>
                <a:t>WATER</a:t>
              </a:r>
            </a:p>
          </p:txBody>
        </p:sp>
        <p:grpSp>
          <p:nvGrpSpPr>
            <p:cNvPr id="345" name="Group 344"/>
            <p:cNvGrpSpPr/>
            <p:nvPr/>
          </p:nvGrpSpPr>
          <p:grpSpPr>
            <a:xfrm>
              <a:off x="3383288" y="3514584"/>
              <a:ext cx="256802" cy="184666"/>
              <a:chOff x="5167307" y="2418894"/>
              <a:chExt cx="256802" cy="184666"/>
            </a:xfrm>
          </p:grpSpPr>
          <p:sp>
            <p:nvSpPr>
              <p:cNvPr id="346" name="Oval 345"/>
              <p:cNvSpPr/>
              <p:nvPr/>
            </p:nvSpPr>
            <p:spPr>
              <a:xfrm>
                <a:off x="5246893" y="2462412"/>
                <a:ext cx="97631" cy="9763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TextBox 346"/>
              <p:cNvSpPr txBox="1"/>
              <p:nvPr/>
            </p:nvSpPr>
            <p:spPr>
              <a:xfrm>
                <a:off x="5167307" y="2418894"/>
                <a:ext cx="256802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W</a:t>
                </a:r>
              </a:p>
            </p:txBody>
          </p:sp>
        </p:grpSp>
        <p:grpSp>
          <p:nvGrpSpPr>
            <p:cNvPr id="348" name="Group 347"/>
            <p:cNvGrpSpPr/>
            <p:nvPr/>
          </p:nvGrpSpPr>
          <p:grpSpPr>
            <a:xfrm>
              <a:off x="4040810" y="3893418"/>
              <a:ext cx="256802" cy="184666"/>
              <a:chOff x="5167307" y="2418894"/>
              <a:chExt cx="256802" cy="184666"/>
            </a:xfrm>
          </p:grpSpPr>
          <p:sp>
            <p:nvSpPr>
              <p:cNvPr id="349" name="Oval 348"/>
              <p:cNvSpPr/>
              <p:nvPr/>
            </p:nvSpPr>
            <p:spPr>
              <a:xfrm>
                <a:off x="5246893" y="2462412"/>
                <a:ext cx="97631" cy="9763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TextBox 349"/>
              <p:cNvSpPr txBox="1"/>
              <p:nvPr/>
            </p:nvSpPr>
            <p:spPr>
              <a:xfrm>
                <a:off x="5167307" y="2418894"/>
                <a:ext cx="256802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W</a:t>
                </a:r>
              </a:p>
            </p:txBody>
          </p:sp>
        </p:grpSp>
        <p:sp>
          <p:nvSpPr>
            <p:cNvPr id="351" name="TextBox 350"/>
            <p:cNvSpPr txBox="1"/>
            <p:nvPr/>
          </p:nvSpPr>
          <p:spPr>
            <a:xfrm>
              <a:off x="352847" y="772240"/>
              <a:ext cx="93807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u="sng" dirty="0">
                  <a:latin typeface="Arial" pitchFamily="34" charset="0"/>
                  <a:cs typeface="Arial" pitchFamily="34" charset="0"/>
                </a:rPr>
                <a:t>      KEY      </a:t>
              </a:r>
            </a:p>
          </p:txBody>
        </p:sp>
        <p:grpSp>
          <p:nvGrpSpPr>
            <p:cNvPr id="352" name="Group 351"/>
            <p:cNvGrpSpPr/>
            <p:nvPr/>
          </p:nvGrpSpPr>
          <p:grpSpPr>
            <a:xfrm>
              <a:off x="256358" y="1649010"/>
              <a:ext cx="253596" cy="215444"/>
              <a:chOff x="5188732" y="2405063"/>
              <a:chExt cx="253596" cy="215444"/>
            </a:xfrm>
          </p:grpSpPr>
          <p:sp>
            <p:nvSpPr>
              <p:cNvPr id="353" name="Oval 352"/>
              <p:cNvSpPr/>
              <p:nvPr/>
            </p:nvSpPr>
            <p:spPr>
              <a:xfrm>
                <a:off x="5260181" y="2459831"/>
                <a:ext cx="97631" cy="9763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TextBox 353"/>
              <p:cNvSpPr txBox="1"/>
              <p:nvPr/>
            </p:nvSpPr>
            <p:spPr>
              <a:xfrm>
                <a:off x="5188732" y="2405063"/>
                <a:ext cx="25359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</a:t>
                </a:r>
              </a:p>
            </p:txBody>
          </p:sp>
        </p:grpSp>
        <p:grpSp>
          <p:nvGrpSpPr>
            <p:cNvPr id="355" name="Group 354"/>
            <p:cNvGrpSpPr/>
            <p:nvPr/>
          </p:nvGrpSpPr>
          <p:grpSpPr>
            <a:xfrm>
              <a:off x="249993" y="1475136"/>
              <a:ext cx="256802" cy="184666"/>
              <a:chOff x="5167307" y="2418894"/>
              <a:chExt cx="256802" cy="184666"/>
            </a:xfrm>
          </p:grpSpPr>
          <p:sp>
            <p:nvSpPr>
              <p:cNvPr id="356" name="Oval 355"/>
              <p:cNvSpPr/>
              <p:nvPr/>
            </p:nvSpPr>
            <p:spPr>
              <a:xfrm>
                <a:off x="5246893" y="2462412"/>
                <a:ext cx="97631" cy="9763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TextBox 356"/>
              <p:cNvSpPr txBox="1"/>
              <p:nvPr/>
            </p:nvSpPr>
            <p:spPr>
              <a:xfrm>
                <a:off x="5167307" y="2418894"/>
                <a:ext cx="256802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W</a:t>
                </a:r>
              </a:p>
            </p:txBody>
          </p:sp>
        </p:grpSp>
        <p:grpSp>
          <p:nvGrpSpPr>
            <p:cNvPr id="358" name="Group 357"/>
            <p:cNvGrpSpPr/>
            <p:nvPr/>
          </p:nvGrpSpPr>
          <p:grpSpPr>
            <a:xfrm>
              <a:off x="328388" y="1298995"/>
              <a:ext cx="104775" cy="104775"/>
              <a:chOff x="3824288" y="6010275"/>
              <a:chExt cx="104775" cy="104775"/>
            </a:xfrm>
          </p:grpSpPr>
          <p:sp>
            <p:nvSpPr>
              <p:cNvPr id="359" name="Rounded Rectangle 358"/>
              <p:cNvSpPr/>
              <p:nvPr/>
            </p:nvSpPr>
            <p:spPr>
              <a:xfrm>
                <a:off x="3824288" y="6010275"/>
                <a:ext cx="104775" cy="104775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3853816" y="6016567"/>
                <a:ext cx="45719" cy="937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Rectangle 360"/>
              <p:cNvSpPr/>
              <p:nvPr/>
            </p:nvSpPr>
            <p:spPr>
              <a:xfrm rot="5400000">
                <a:off x="3853819" y="6016567"/>
                <a:ext cx="45719" cy="937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62" name="Picture 4" descr="http://aux2.iconpedia.net/uploads/31085893711826649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7861" y="1886719"/>
              <a:ext cx="140517" cy="140517"/>
            </a:xfrm>
            <a:prstGeom prst="rect">
              <a:avLst/>
            </a:prstGeom>
            <a:noFill/>
          </p:spPr>
        </p:pic>
        <p:sp>
          <p:nvSpPr>
            <p:cNvPr id="363" name="TextBox 362"/>
            <p:cNvSpPr txBox="1"/>
            <p:nvPr/>
          </p:nvSpPr>
          <p:spPr>
            <a:xfrm>
              <a:off x="434973" y="1251661"/>
              <a:ext cx="1156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>
                  <a:latin typeface="Arial" pitchFamily="34" charset="0"/>
                  <a:cs typeface="Arial" pitchFamily="34" charset="0"/>
                </a:rPr>
                <a:t>FIRST AID STATION</a:t>
              </a:r>
            </a:p>
          </p:txBody>
        </p:sp>
        <p:sp>
          <p:nvSpPr>
            <p:cNvPr id="364" name="TextBox 363"/>
            <p:cNvSpPr txBox="1"/>
            <p:nvPr/>
          </p:nvSpPr>
          <p:spPr>
            <a:xfrm>
              <a:off x="434973" y="1453412"/>
              <a:ext cx="105990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>
                  <a:latin typeface="Arial" pitchFamily="34" charset="0"/>
                  <a:cs typeface="Arial" pitchFamily="34" charset="0"/>
                </a:rPr>
                <a:t>POTABLE WATER</a:t>
              </a:r>
            </a:p>
          </p:txBody>
        </p:sp>
        <p:sp>
          <p:nvSpPr>
            <p:cNvPr id="365" name="TextBox 364"/>
            <p:cNvSpPr txBox="1"/>
            <p:nvPr/>
          </p:nvSpPr>
          <p:spPr>
            <a:xfrm>
              <a:off x="434973" y="1655163"/>
              <a:ext cx="64793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>
                  <a:latin typeface="Arial" pitchFamily="34" charset="0"/>
                  <a:cs typeface="Arial" pitchFamily="34" charset="0"/>
                </a:rPr>
                <a:t>PARKING</a:t>
              </a:r>
            </a:p>
          </p:txBody>
        </p:sp>
        <p:sp>
          <p:nvSpPr>
            <p:cNvPr id="366" name="TextBox 365"/>
            <p:cNvSpPr txBox="1"/>
            <p:nvPr/>
          </p:nvSpPr>
          <p:spPr>
            <a:xfrm>
              <a:off x="434973" y="1856914"/>
              <a:ext cx="9108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>
                  <a:latin typeface="Arial" pitchFamily="34" charset="0"/>
                  <a:cs typeface="Arial" pitchFamily="34" charset="0"/>
                </a:rPr>
                <a:t>FISHING AREA</a:t>
              </a:r>
            </a:p>
          </p:txBody>
        </p:sp>
        <p:grpSp>
          <p:nvGrpSpPr>
            <p:cNvPr id="219" name="Group 218"/>
            <p:cNvGrpSpPr/>
            <p:nvPr/>
          </p:nvGrpSpPr>
          <p:grpSpPr>
            <a:xfrm>
              <a:off x="7649357" y="2072682"/>
              <a:ext cx="253596" cy="215444"/>
              <a:chOff x="5188732" y="2405063"/>
              <a:chExt cx="253596" cy="215444"/>
            </a:xfrm>
          </p:grpSpPr>
          <p:sp>
            <p:nvSpPr>
              <p:cNvPr id="221" name="Oval 220"/>
              <p:cNvSpPr/>
              <p:nvPr/>
            </p:nvSpPr>
            <p:spPr>
              <a:xfrm>
                <a:off x="5260181" y="2459831"/>
                <a:ext cx="97631" cy="9763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5188732" y="2405063"/>
                <a:ext cx="25359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</a:t>
                </a:r>
              </a:p>
            </p:txBody>
          </p:sp>
        </p:grpSp>
        <p:pic>
          <p:nvPicPr>
            <p:cNvPr id="230" name="Picture 4" descr="http://aux2.iconpedia.net/uploads/31085893711826649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08397" y="1468012"/>
              <a:ext cx="140517" cy="140517"/>
            </a:xfrm>
            <a:prstGeom prst="rect">
              <a:avLst/>
            </a:prstGeom>
            <a:noFill/>
          </p:spPr>
        </p:pic>
        <p:grpSp>
          <p:nvGrpSpPr>
            <p:cNvPr id="231" name="Group 230"/>
            <p:cNvGrpSpPr/>
            <p:nvPr/>
          </p:nvGrpSpPr>
          <p:grpSpPr>
            <a:xfrm>
              <a:off x="4326566" y="5806950"/>
              <a:ext cx="256802" cy="184666"/>
              <a:chOff x="5167307" y="2418894"/>
              <a:chExt cx="256802" cy="184666"/>
            </a:xfrm>
          </p:grpSpPr>
          <p:sp>
            <p:nvSpPr>
              <p:cNvPr id="232" name="Oval 231"/>
              <p:cNvSpPr/>
              <p:nvPr/>
            </p:nvSpPr>
            <p:spPr>
              <a:xfrm>
                <a:off x="5246893" y="2462412"/>
                <a:ext cx="97631" cy="9763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5167307" y="2418894"/>
                <a:ext cx="256802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W</a:t>
                </a:r>
              </a:p>
            </p:txBody>
          </p:sp>
        </p:grpSp>
        <p:sp>
          <p:nvSpPr>
            <p:cNvPr id="238" name="Rectangle 237"/>
            <p:cNvSpPr/>
            <p:nvPr/>
          </p:nvSpPr>
          <p:spPr>
            <a:xfrm rot="4080000">
              <a:off x="6041042" y="2429468"/>
              <a:ext cx="51627" cy="1350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TextBox 240"/>
            <p:cNvSpPr txBox="1"/>
            <p:nvPr/>
          </p:nvSpPr>
          <p:spPr>
            <a:xfrm rot="-1320000">
              <a:off x="5909430" y="3074088"/>
              <a:ext cx="129745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CAMPING AREA</a:t>
              </a:r>
            </a:p>
          </p:txBody>
        </p:sp>
        <p:sp>
          <p:nvSpPr>
            <p:cNvPr id="242" name="TextBox 241"/>
            <p:cNvSpPr txBox="1"/>
            <p:nvPr/>
          </p:nvSpPr>
          <p:spPr>
            <a:xfrm rot="1200000">
              <a:off x="3815675" y="2369105"/>
              <a:ext cx="486031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>
                  <a:latin typeface="Arial" pitchFamily="34" charset="0"/>
                  <a:cs typeface="Arial" pitchFamily="34" charset="0"/>
                </a:rPr>
                <a:t>FENCE</a:t>
              </a:r>
            </a:p>
          </p:txBody>
        </p:sp>
        <p:sp>
          <p:nvSpPr>
            <p:cNvPr id="249" name="TextBox 248"/>
            <p:cNvSpPr txBox="1"/>
            <p:nvPr/>
          </p:nvSpPr>
          <p:spPr>
            <a:xfrm rot="-1620000">
              <a:off x="5117274" y="1809712"/>
              <a:ext cx="486031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>
                  <a:latin typeface="Arial" pitchFamily="34" charset="0"/>
                  <a:cs typeface="Arial" pitchFamily="34" charset="0"/>
                </a:rPr>
                <a:t>FENCE</a:t>
              </a:r>
            </a:p>
          </p:txBody>
        </p:sp>
        <p:sp>
          <p:nvSpPr>
            <p:cNvPr id="250" name="TextBox 249"/>
            <p:cNvSpPr txBox="1"/>
            <p:nvPr/>
          </p:nvSpPr>
          <p:spPr>
            <a:xfrm rot="-3000000">
              <a:off x="6522652" y="4641586"/>
              <a:ext cx="486031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>
                  <a:latin typeface="Arial" pitchFamily="34" charset="0"/>
                  <a:cs typeface="Arial" pitchFamily="34" charset="0"/>
                </a:rPr>
                <a:t>FENCE</a:t>
              </a:r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127000" y="1117516"/>
              <a:ext cx="335154" cy="45719"/>
            </a:xfrm>
            <a:custGeom>
              <a:avLst/>
              <a:gdLst>
                <a:gd name="connsiteX0" fmla="*/ 938213 w 938213"/>
                <a:gd name="connsiteY0" fmla="*/ 552450 h 552450"/>
                <a:gd name="connsiteX1" fmla="*/ 752475 w 938213"/>
                <a:gd name="connsiteY1" fmla="*/ 342900 h 552450"/>
                <a:gd name="connsiteX2" fmla="*/ 557213 w 938213"/>
                <a:gd name="connsiteY2" fmla="*/ 171450 h 552450"/>
                <a:gd name="connsiteX3" fmla="*/ 328613 w 938213"/>
                <a:gd name="connsiteY3" fmla="*/ 85725 h 552450"/>
                <a:gd name="connsiteX4" fmla="*/ 0 w 938213"/>
                <a:gd name="connsiteY4" fmla="*/ 0 h 552450"/>
                <a:gd name="connsiteX5" fmla="*/ 0 w 938213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8213" h="552450">
                  <a:moveTo>
                    <a:pt x="938213" y="552450"/>
                  </a:moveTo>
                  <a:cubicBezTo>
                    <a:pt x="877094" y="479425"/>
                    <a:pt x="815975" y="406400"/>
                    <a:pt x="752475" y="342900"/>
                  </a:cubicBezTo>
                  <a:cubicBezTo>
                    <a:pt x="688975" y="279400"/>
                    <a:pt x="627857" y="214312"/>
                    <a:pt x="557213" y="171450"/>
                  </a:cubicBezTo>
                  <a:cubicBezTo>
                    <a:pt x="486569" y="128588"/>
                    <a:pt x="421482" y="114300"/>
                    <a:pt x="328613" y="85725"/>
                  </a:cubicBezTo>
                  <a:cubicBezTo>
                    <a:pt x="235744" y="57150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441628" y="1051913"/>
              <a:ext cx="74892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>
                  <a:latin typeface="Arial" pitchFamily="34" charset="0"/>
                  <a:cs typeface="Arial" pitchFamily="34" charset="0"/>
                </a:rPr>
                <a:t>DIRT ROAD</a:t>
              </a:r>
            </a:p>
          </p:txBody>
        </p:sp>
        <p:sp>
          <p:nvSpPr>
            <p:cNvPr id="264" name="TextBox 263"/>
            <p:cNvSpPr txBox="1"/>
            <p:nvPr/>
          </p:nvSpPr>
          <p:spPr>
            <a:xfrm rot="-1320000">
              <a:off x="5167168" y="2287262"/>
              <a:ext cx="129745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i="1" dirty="0">
                  <a:latin typeface="Arial" pitchFamily="34" charset="0"/>
                  <a:cs typeface="Arial" pitchFamily="34" charset="0"/>
                </a:rPr>
                <a:t>TROUT TOWN</a:t>
              </a:r>
            </a:p>
          </p:txBody>
        </p:sp>
        <p:grpSp>
          <p:nvGrpSpPr>
            <p:cNvPr id="234" name="Group 233"/>
            <p:cNvGrpSpPr/>
            <p:nvPr/>
          </p:nvGrpSpPr>
          <p:grpSpPr>
            <a:xfrm>
              <a:off x="5610592" y="3019353"/>
              <a:ext cx="253596" cy="215444"/>
              <a:chOff x="5188732" y="2405063"/>
              <a:chExt cx="253596" cy="215444"/>
            </a:xfrm>
          </p:grpSpPr>
          <p:sp>
            <p:nvSpPr>
              <p:cNvPr id="265" name="Oval 264"/>
              <p:cNvSpPr/>
              <p:nvPr/>
            </p:nvSpPr>
            <p:spPr>
              <a:xfrm>
                <a:off x="5260181" y="2459831"/>
                <a:ext cx="97631" cy="9763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TextBox 266"/>
              <p:cNvSpPr txBox="1"/>
              <p:nvPr/>
            </p:nvSpPr>
            <p:spPr>
              <a:xfrm>
                <a:off x="5188732" y="2405063"/>
                <a:ext cx="25359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</a:t>
                </a:r>
              </a:p>
            </p:txBody>
          </p:sp>
        </p:grpSp>
        <p:grpSp>
          <p:nvGrpSpPr>
            <p:cNvPr id="270" name="Group 269"/>
            <p:cNvGrpSpPr/>
            <p:nvPr/>
          </p:nvGrpSpPr>
          <p:grpSpPr>
            <a:xfrm>
              <a:off x="4741132" y="2569273"/>
              <a:ext cx="253596" cy="215444"/>
              <a:chOff x="5188732" y="2405063"/>
              <a:chExt cx="253596" cy="215444"/>
            </a:xfrm>
          </p:grpSpPr>
          <p:sp>
            <p:nvSpPr>
              <p:cNvPr id="271" name="Oval 270"/>
              <p:cNvSpPr/>
              <p:nvPr/>
            </p:nvSpPr>
            <p:spPr>
              <a:xfrm>
                <a:off x="5260181" y="2459831"/>
                <a:ext cx="97631" cy="9763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TextBox 271"/>
              <p:cNvSpPr txBox="1"/>
              <p:nvPr/>
            </p:nvSpPr>
            <p:spPr>
              <a:xfrm>
                <a:off x="5188732" y="2405063"/>
                <a:ext cx="25359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</a:t>
                </a:r>
              </a:p>
            </p:txBody>
          </p:sp>
        </p:grpSp>
        <p:cxnSp>
          <p:nvCxnSpPr>
            <p:cNvPr id="275" name="Straight Arrow Connector 274"/>
            <p:cNvCxnSpPr/>
            <p:nvPr/>
          </p:nvCxnSpPr>
          <p:spPr>
            <a:xfrm rot="15180000" flipH="1">
              <a:off x="2170897" y="3532533"/>
              <a:ext cx="192881" cy="16430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 flipV="1">
              <a:off x="2167032" y="2622756"/>
              <a:ext cx="271369" cy="93669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" name="TextBox 276"/>
            <p:cNvSpPr txBox="1"/>
            <p:nvPr/>
          </p:nvSpPr>
          <p:spPr>
            <a:xfrm>
              <a:off x="7270515" y="1575188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latin typeface="Arial" pitchFamily="34" charset="0"/>
                  <a:cs typeface="Arial" pitchFamily="34" charset="0"/>
                </a:rPr>
                <a:t>$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6030B06-94DF-7D48-8011-45583C6DAD31}"/>
              </a:ext>
            </a:extLst>
          </p:cNvPr>
          <p:cNvSpPr txBox="1"/>
          <p:nvPr/>
        </p:nvSpPr>
        <p:spPr>
          <a:xfrm>
            <a:off x="6351106" y="1580324"/>
            <a:ext cx="6912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ARCHERY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xmlns="" id="{1D17C908-9FA2-0E45-9F76-17F1B3450256}"/>
              </a:ext>
            </a:extLst>
          </p:cNvPr>
          <p:cNvSpPr txBox="1"/>
          <p:nvPr/>
        </p:nvSpPr>
        <p:spPr>
          <a:xfrm>
            <a:off x="6185451" y="1842053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GAGA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BALL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xmlns="" id="{96B1CC03-F0F3-0944-95ED-F6A06977BC47}"/>
              </a:ext>
            </a:extLst>
          </p:cNvPr>
          <p:cNvSpPr txBox="1"/>
          <p:nvPr/>
        </p:nvSpPr>
        <p:spPr>
          <a:xfrm>
            <a:off x="6785117" y="2093843"/>
            <a:ext cx="6912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CLIMBING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WALL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6CED769-A255-674F-9AD4-2046AC7D0D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1590" y="783429"/>
            <a:ext cx="2360820" cy="9661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5224</TotalTime>
  <Words>172</Words>
  <Application>Microsoft Office PowerPoint</Application>
  <PresentationFormat>On-screen Show (4:3)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Apple Chancery</vt:lpstr>
      <vt:lpstr>Arial</vt:lpstr>
      <vt:lpstr>Calibri</vt:lpstr>
      <vt:lpstr>Copperplate Gothic Bold</vt:lpstr>
      <vt:lpstr>Verdana</vt:lpstr>
      <vt:lpstr>Office Theme</vt:lpstr>
      <vt:lpstr>PowerPoint Presentation</vt:lpstr>
    </vt:vector>
  </TitlesOfParts>
  <Company>U.S. Fish &amp; Wildlife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U.S. Fish &amp; Wildlife Service</dc:creator>
  <cp:lastModifiedBy>Vince Bonifera</cp:lastModifiedBy>
  <cp:revision>86</cp:revision>
  <dcterms:created xsi:type="dcterms:W3CDTF">2012-04-10T14:57:27Z</dcterms:created>
  <dcterms:modified xsi:type="dcterms:W3CDTF">2022-03-28T00:52:29Z</dcterms:modified>
</cp:coreProperties>
</file>