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0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6699-DCA6-5CE0-20E2-C534A97B2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E9D13-2FDE-AD11-1C89-FDE7DB8405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D2148-0D01-4300-0452-FF4C4967E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F04DC-4AB3-091D-4B3C-3E45118D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EBD27-489D-B959-28A4-9B381E545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0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C6E8E-8C10-C43E-D4A8-DDF137437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71E44-431C-4019-3DD1-A866198F4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EE876-C868-B2D9-32F7-A2B8F841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E23E3-90B4-EF81-6B2B-A1AEF259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333007-0FED-D0C8-6624-52DE177B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5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FFCFD5-2F06-BD01-9BC4-15CFBD8F3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691E0-41A3-72E2-8087-7B3C350D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D366E-BDDD-DB0F-0388-46512787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FADD3-4034-C4A1-2B64-ABCEAC3C8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7E115-A22A-8E92-2F48-75A2E8C1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5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70B5-5737-5587-DD6A-1337DE07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FEAF5-A261-B633-C720-DFF39D1FBE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B913F-DEA8-8D86-A180-28683AA8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54B26-59D6-A098-7841-F8432D1E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E6F97-6133-BBF5-30F3-BB422D25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2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6209E-0D33-2653-E22C-60F68A790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D4D94-C7C5-D78D-B965-BF1216E4D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45DBE-EDAC-12CA-339D-F0B5A37C2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F3E8C-995B-E2D1-4316-51B837D7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C0F6-D8B1-C01E-6B37-5F0FFF96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56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0920C-CE97-8459-B28C-18A97197A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7C31B-69C3-B27C-994C-A2B59686B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89EE53-073C-85EE-0323-CFA255882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B2B4B-3DA8-2C70-5FBF-013A518A1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8C380-3CF9-74E3-9F58-29F058A1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92A45-7F06-FFC3-5650-331304CC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7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44F09-0CE4-6189-4295-3685D232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FC525-579E-E5C7-854D-5653F4F2A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74781B-CF32-0618-18EC-E70A2D5FD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E7686D-F64B-6D7D-F10B-EA5BEE51C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C0D39-168C-070E-2E6C-54F7FBEDF7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5F5DED-00F4-639F-156B-4AF225781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3527AB-EAC0-D98E-C5DF-38108BC0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6A7EA5-29EC-F25E-BF01-342B3198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542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D6082-1B50-C567-48CA-6363F015D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65E3C-7206-81BE-3692-4B664E026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2E9A62-75BF-3B94-B8DE-AD665A3F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59B447-BDC6-4199-7B68-C5B780C4E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49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C0FCD-353B-CFA1-2D3D-80299637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0D4B31-DA6A-5A67-C7EB-5A7DE56C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4D652-A106-CA93-F17D-CA347C4A3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1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1A5E-239F-27DA-0D3D-E614AF38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F2DB4-9229-90A2-6D95-8C821F9C5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5991F-CE17-C5E7-B6DA-38ACE6915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133EC-1F16-06C4-D579-F48717DB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787EA1-F412-9344-49E4-AB4CBF3AC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D493-245F-7830-92E7-1664B67A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6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CDE3-9A68-0036-77FE-CED61F4E5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06F80F-ACA0-863B-D7D9-19E0C49AF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6A53E3-51C7-2480-0D38-6F9AFDB65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A60DC-25F7-17CE-C26B-92456CC9D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A9536-6741-D090-AB52-46D29AFA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9015-1558-9D60-B329-0BDA2C93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8872D-F57F-2DC2-6DD0-02A8A898C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89759-47CC-BB80-F809-6B556EDDD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79099-5C48-E590-58F0-D0B90FE84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F56D17-57D2-4786-AE40-5B25E377638E}" type="datetimeFigureOut">
              <a:rPr lang="en-US" smtClean="0"/>
              <a:t>6/25/2025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46723-1CD4-1428-4FF4-1D78DB49A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06AEE-E750-4DD5-578C-AD725B01C3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E2A240-6ED9-4C24-B996-5F16AC99E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5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614B81D-93BE-1A1F-2529-EB76FF2C5901}"/>
              </a:ext>
            </a:extLst>
          </p:cNvPr>
          <p:cNvSpPr/>
          <p:nvPr/>
        </p:nvSpPr>
        <p:spPr>
          <a:xfrm>
            <a:off x="318155" y="296883"/>
            <a:ext cx="11358378" cy="52251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AEC68B-8E7E-3DAA-C4C0-2F4C7DCFC999}"/>
              </a:ext>
            </a:extLst>
          </p:cNvPr>
          <p:cNvSpPr txBox="1"/>
          <p:nvPr/>
        </p:nvSpPr>
        <p:spPr>
          <a:xfrm>
            <a:off x="2129356" y="1218720"/>
            <a:ext cx="8858590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Welcome to BALOO training! </a:t>
            </a:r>
          </a:p>
          <a:p>
            <a:r>
              <a:rPr lang="en-US" dirty="0"/>
              <a:t>The Cub Scout Leader Training required for any Cub Scout Den or Pack Outdoor Event, including Pack camping overnighters and Webelos/AOL Den overnighters. This training is being presented by Difficult Run District at Camp Highroad. BALOO training has two components—an online component and a practical, hands-on component. Both components must be completed to qualify as a “TRAINED” Cub Scout outdoor leader.</a:t>
            </a:r>
          </a:p>
        </p:txBody>
      </p:sp>
      <p:pic>
        <p:nvPicPr>
          <p:cNvPr id="7" name="Picture 4" descr="National Capital Area Council - 2021 BALOO Training for Cub Scout Leaders">
            <a:extLst>
              <a:ext uri="{FF2B5EF4-FFF2-40B4-BE49-F238E27FC236}">
                <a16:creationId xmlns:a16="http://schemas.microsoft.com/office/drawing/2014/main" id="{5961AE91-6994-E1B1-CB6D-A53935E6A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43" y="1235602"/>
            <a:ext cx="1235221" cy="1538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48B1377-E9C5-F215-B342-FC2406DE69DE}"/>
              </a:ext>
            </a:extLst>
          </p:cNvPr>
          <p:cNvSpPr txBox="1"/>
          <p:nvPr/>
        </p:nvSpPr>
        <p:spPr>
          <a:xfrm>
            <a:off x="676706" y="296883"/>
            <a:ext cx="1064002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Join us for BALOO or IOLS Training, 18 &amp; 19 October 2025, at Camp Highroad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6799B8-6E94-AB65-9BEB-396D986FA37B}"/>
              </a:ext>
            </a:extLst>
          </p:cNvPr>
          <p:cNvSpPr txBox="1"/>
          <p:nvPr/>
        </p:nvSpPr>
        <p:spPr>
          <a:xfrm>
            <a:off x="318155" y="4650945"/>
            <a:ext cx="97444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Introduction to Outdoor Leader Skills (IOLS) course builds and expands on the concepts </a:t>
            </a:r>
          </a:p>
          <a:p>
            <a:r>
              <a:rPr lang="en-US" dirty="0"/>
              <a:t>and themes introduced in Scoutmaster Position-Specific Training and Varsity Coach Position-specific Training. It provides Scouters with the confidence to take youth into the outdoors. This hands-on Program, being conducted by Loudoun District, gives adult leaders a practical introduction to the patrol method of a boy-led troop by teaching many of the practical outdoor skills they need to lead Scouts in the out-of-doors. In addition, the teaching methods, activities, and games model the variety of teaching used in effective and engaging Scouting programs.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D5F786-BAD5-2CD3-617D-7D076148AD78}"/>
              </a:ext>
            </a:extLst>
          </p:cNvPr>
          <p:cNvSpPr txBox="1"/>
          <p:nvPr/>
        </p:nvSpPr>
        <p:spPr>
          <a:xfrm>
            <a:off x="318155" y="4189280"/>
            <a:ext cx="902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Welcome to IOLS training!        </a:t>
            </a:r>
            <a:r>
              <a:rPr lang="en-US" sz="1600" b="1" dirty="0"/>
              <a:t>Register at:  https://scoutingevent.com/082-100536</a:t>
            </a:r>
          </a:p>
        </p:txBody>
      </p:sp>
      <p:pic>
        <p:nvPicPr>
          <p:cNvPr id="2050" name="Picture 2" descr="Image result for IOLS logo">
            <a:extLst>
              <a:ext uri="{FF2B5EF4-FFF2-40B4-BE49-F238E27FC236}">
                <a16:creationId xmlns:a16="http://schemas.microsoft.com/office/drawing/2014/main" id="{EC5CD8D7-3632-5E21-AF97-9E3F9AA07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624" y="4042286"/>
            <a:ext cx="2092221" cy="186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E8E2493-0BCB-BED2-2C87-F36EEC357F2A}"/>
              </a:ext>
            </a:extLst>
          </p:cNvPr>
          <p:cNvSpPr/>
          <p:nvPr/>
        </p:nvSpPr>
        <p:spPr>
          <a:xfrm>
            <a:off x="1502164" y="3170129"/>
            <a:ext cx="7095451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Registration Website will be activated this summer.  </a:t>
            </a:r>
          </a:p>
          <a:p>
            <a:pPr algn="ctr"/>
            <a:r>
              <a:rPr lang="en-US" dirty="0"/>
              <a:t>Watch for it on the NCAC Calendar. </a:t>
            </a:r>
          </a:p>
        </p:txBody>
      </p:sp>
    </p:spTree>
    <p:extLst>
      <p:ext uri="{BB962C8B-B14F-4D97-AF65-F5344CB8AC3E}">
        <p14:creationId xmlns:p14="http://schemas.microsoft.com/office/powerpoint/2010/main" val="1215638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233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Joseph Kotch</dc:creator>
  <cp:lastModifiedBy>Joseph Kotch</cp:lastModifiedBy>
  <cp:revision>3</cp:revision>
  <dcterms:created xsi:type="dcterms:W3CDTF">2025-05-07T12:27:03Z</dcterms:created>
  <dcterms:modified xsi:type="dcterms:W3CDTF">2025-06-25T21:31:44Z</dcterms:modified>
</cp:coreProperties>
</file>