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5" r:id="rId5"/>
    <p:sldId id="262" r:id="rId6"/>
    <p:sldId id="261" r:id="rId7"/>
    <p:sldId id="260" r:id="rId8"/>
    <p:sldId id="257" r:id="rId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66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3B8E-3EB9-4D9F-B846-3B8392A575C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A2B2-70E3-47C5-8ED4-DB30D48E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3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3B8E-3EB9-4D9F-B846-3B8392A575C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A2B2-70E3-47C5-8ED4-DB30D48E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7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3B8E-3EB9-4D9F-B846-3B8392A575C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A2B2-70E3-47C5-8ED4-DB30D48E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3B8E-3EB9-4D9F-B846-3B8392A575C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A2B2-70E3-47C5-8ED4-DB30D48E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3B8E-3EB9-4D9F-B846-3B8392A575C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A2B2-70E3-47C5-8ED4-DB30D48E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6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3B8E-3EB9-4D9F-B846-3B8392A575C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A2B2-70E3-47C5-8ED4-DB30D48E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3B8E-3EB9-4D9F-B846-3B8392A575C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A2B2-70E3-47C5-8ED4-DB30D48E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3B8E-3EB9-4D9F-B846-3B8392A575C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A2B2-70E3-47C5-8ED4-DB30D48E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3B8E-3EB9-4D9F-B846-3B8392A575C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A2B2-70E3-47C5-8ED4-DB30D48E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3B8E-3EB9-4D9F-B846-3B8392A575C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A2B2-70E3-47C5-8ED4-DB30D48E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7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3B8E-3EB9-4D9F-B846-3B8392A575C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A2B2-70E3-47C5-8ED4-DB30D48E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4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B3B8E-3EB9-4D9F-B846-3B8392A575C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6A2B2-70E3-47C5-8ED4-DB30D48E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4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 Oak District WW 2016 Activity and Camping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43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Webelos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Weekend 2016 - Camp Bennett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0164039" y="719182"/>
            <a:ext cx="731225" cy="348183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22403" y="719182"/>
            <a:ext cx="3583980" cy="7843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568129" y="1139654"/>
            <a:ext cx="2701928" cy="3614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16465" y="3129331"/>
            <a:ext cx="922335" cy="17219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479109" y="4201019"/>
            <a:ext cx="7665645" cy="5634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11262" y="4771098"/>
            <a:ext cx="1473346" cy="8017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20808927">
            <a:off x="7554834" y="1123065"/>
            <a:ext cx="292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 II Activity Areas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3811" y="1239459"/>
            <a:ext cx="354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20501 Georgia Ave.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Brookville, MD 20833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4333675" y="1733174"/>
            <a:ext cx="2936382" cy="39210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213462" y="1444940"/>
            <a:ext cx="3514000" cy="669211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908584" y="2978323"/>
            <a:ext cx="8488483" cy="15125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579811">
            <a:off x="10772795" y="2545492"/>
            <a:ext cx="1137694" cy="209195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 rot="16829328">
            <a:off x="9856414" y="3208235"/>
            <a:ext cx="292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Opening Ceremony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Lion Roar / Tiger Hunt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Bon Fire</a:t>
            </a:r>
          </a:p>
        </p:txBody>
      </p:sp>
      <p:grpSp>
        <p:nvGrpSpPr>
          <p:cNvPr id="52" name="Group 51"/>
          <p:cNvGrpSpPr/>
          <p:nvPr/>
        </p:nvGrpSpPr>
        <p:grpSpPr>
          <a:xfrm rot="3868308">
            <a:off x="11034993" y="351544"/>
            <a:ext cx="564802" cy="619645"/>
            <a:chOff x="1118139" y="4259833"/>
            <a:chExt cx="564802" cy="619645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1118140" y="4259833"/>
              <a:ext cx="550985" cy="921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125676" y="4867335"/>
              <a:ext cx="543449" cy="62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70381" y="4259833"/>
              <a:ext cx="12560" cy="60457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118139" y="4269044"/>
              <a:ext cx="0" cy="61043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0649001" y="489140"/>
            <a:ext cx="138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Archery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452530">
            <a:off x="4422245" y="1308051"/>
            <a:ext cx="292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 I Activity Areas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7313865" y="1568406"/>
            <a:ext cx="8538" cy="5024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8597877" y="1719882"/>
            <a:ext cx="745190" cy="2572033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824279" y="1981200"/>
            <a:ext cx="962937" cy="2566087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686581" y="1719882"/>
            <a:ext cx="1665344" cy="304454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916926" y="5668860"/>
            <a:ext cx="673123" cy="488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727710" y="5514971"/>
            <a:ext cx="113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Walkways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3546368" y="1762154"/>
            <a:ext cx="760390" cy="13123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303968" y="1147034"/>
            <a:ext cx="270413" cy="6252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144754" y="5139860"/>
            <a:ext cx="0" cy="15115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7050281" y="5278317"/>
            <a:ext cx="3094473" cy="52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204815" y="5283584"/>
            <a:ext cx="4845466" cy="44690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" y="5726850"/>
            <a:ext cx="2204814" cy="1634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7048853" y="5139860"/>
            <a:ext cx="3095901" cy="88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2203387" y="5153966"/>
            <a:ext cx="4845466" cy="44690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-1427" y="5597232"/>
            <a:ext cx="2204814" cy="1634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693" y="5760637"/>
            <a:ext cx="0" cy="1296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0144754" y="4597565"/>
            <a:ext cx="0" cy="1296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357215" y="4718134"/>
            <a:ext cx="4845466" cy="44690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58093" y="5161400"/>
            <a:ext cx="2199122" cy="21476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7201253" y="4583249"/>
            <a:ext cx="2943501" cy="52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2355787" y="4588516"/>
            <a:ext cx="4845466" cy="44690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153115" y="5031782"/>
            <a:ext cx="2202672" cy="2210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53115" y="5252868"/>
            <a:ext cx="0" cy="1232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192780" y="4718094"/>
            <a:ext cx="2951974" cy="90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4664580" y="5890254"/>
            <a:ext cx="2995217" cy="947627"/>
            <a:chOff x="6096000" y="2365846"/>
            <a:chExt cx="5945441" cy="1503362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2365846"/>
              <a:ext cx="5939208" cy="150336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89" name="Rectangle 88"/>
            <p:cNvSpPr/>
            <p:nvPr/>
          </p:nvSpPr>
          <p:spPr>
            <a:xfrm>
              <a:off x="6372911" y="3000544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610929" y="3012177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794705" y="3012177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994645" y="3017203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195921" y="3007286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378361" y="3025670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550059" y="3027212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788077" y="3038845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971853" y="3038845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71793" y="3043871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373069" y="3033954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555509" y="3052338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763959" y="3055531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001977" y="3067164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185753" y="3067164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385693" y="3072190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9586969" y="3062273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9769409" y="3080657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9952835" y="3059123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0190853" y="3070756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0374629" y="3070756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0574569" y="3075782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0775845" y="3065865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0958285" y="3084249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162189" y="3000544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1155476" y="3070756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1339252" y="3070756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1539192" y="3075782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1740468" y="3065865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1922908" y="3084249"/>
              <a:ext cx="118533" cy="228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9" name="Straight Connector 118"/>
          <p:cNvCxnSpPr/>
          <p:nvPr/>
        </p:nvCxnSpPr>
        <p:spPr>
          <a:xfrm flipH="1" flipV="1">
            <a:off x="4333676" y="5530491"/>
            <a:ext cx="2018055" cy="7124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423274" y="5326318"/>
            <a:ext cx="1719888" cy="9166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143163" y="5972401"/>
            <a:ext cx="373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Please park perpendicular to road and leave north side clear until we get the Troop trailers into the site.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452234" y="3959501"/>
            <a:ext cx="447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HQ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 rot="1655641">
            <a:off x="5526145" y="3982707"/>
            <a:ext cx="300542" cy="309663"/>
            <a:chOff x="1118139" y="4259833"/>
            <a:chExt cx="564802" cy="619645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1118140" y="4259833"/>
              <a:ext cx="550985" cy="921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1125676" y="4867335"/>
              <a:ext cx="543449" cy="62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670381" y="4259833"/>
              <a:ext cx="12560" cy="60457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118139" y="4269044"/>
              <a:ext cx="0" cy="61043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11161513" y="1486059"/>
            <a:ext cx="89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Water Spigot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609798" y="2146896"/>
            <a:ext cx="179936" cy="1469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 rot="19951357">
            <a:off x="1735125" y="3606853"/>
            <a:ext cx="112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Camping Area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 rot="19951357">
            <a:off x="4558857" y="2109629"/>
            <a:ext cx="112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Camping Area 2a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 rot="19951357">
            <a:off x="4128977" y="3368300"/>
            <a:ext cx="112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Camping Area 2b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 rot="19951357">
            <a:off x="9328041" y="1966890"/>
            <a:ext cx="112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Camping Area 4a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 rot="19951357">
            <a:off x="8898161" y="3225561"/>
            <a:ext cx="112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Camping Area 4b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 rot="19951357">
            <a:off x="7268971" y="2252539"/>
            <a:ext cx="112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Camping Area 3a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 rot="19951357">
            <a:off x="6839091" y="3562012"/>
            <a:ext cx="112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Camping Area 3b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-243" t="31250" r="4987" b="10578"/>
          <a:stretch/>
        </p:blipFill>
        <p:spPr bwMode="auto">
          <a:xfrm>
            <a:off x="27706" y="38237"/>
            <a:ext cx="12164294" cy="7024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3463636" y="1565564"/>
            <a:ext cx="1052946" cy="3879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100935" y="1565564"/>
            <a:ext cx="928258" cy="3879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444831" y="1565564"/>
            <a:ext cx="692727" cy="3726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72196" y="1814945"/>
            <a:ext cx="547258" cy="3449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954978" y="1925782"/>
            <a:ext cx="401782" cy="3366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188021" y="1814945"/>
            <a:ext cx="235536" cy="3297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742218" y="1385455"/>
            <a:ext cx="235527" cy="3879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434936" y="1094509"/>
            <a:ext cx="152403" cy="4322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606141" y="1925782"/>
            <a:ext cx="290938" cy="3366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38240" y="1704109"/>
            <a:ext cx="789721" cy="3713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141527" y="3158836"/>
            <a:ext cx="1510146" cy="2258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9690625">
            <a:off x="9728432" y="928254"/>
            <a:ext cx="133005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905697" y="1196232"/>
            <a:ext cx="91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05631" y="3463636"/>
            <a:ext cx="11680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Camp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Assembly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Area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Tiger Hunt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Lion Roar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757055" y="3325091"/>
            <a:ext cx="1233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60073" y="1565564"/>
            <a:ext cx="1330036" cy="1759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729346" y="1565564"/>
            <a:ext cx="1773370" cy="1759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369131" y="2590800"/>
            <a:ext cx="1842636" cy="41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84756" y="1814945"/>
            <a:ext cx="1136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Hole &amp; High Grass Area</a:t>
            </a:r>
          </a:p>
          <a:p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687774" y="1565564"/>
            <a:ext cx="1801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369131" y="1565564"/>
            <a:ext cx="290942" cy="1025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382973" y="2611582"/>
            <a:ext cx="401783" cy="713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65706" y="2424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85278" y="24453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44831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37558" y="2629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19454" y="28146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98641" y="28864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440532" y="30062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060871" y="3158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4365706" y="2124594"/>
            <a:ext cx="2548269" cy="505399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171046" y="2473807"/>
            <a:ext cx="231385" cy="2788317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162155" y="2649906"/>
            <a:ext cx="436140" cy="264253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870298" y="2274391"/>
            <a:ext cx="2717019" cy="343418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462074" y="2065934"/>
            <a:ext cx="934153" cy="3351193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129595" y="2383561"/>
            <a:ext cx="89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Water Spigot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917123" y="2620828"/>
            <a:ext cx="179936" cy="1469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863985">
            <a:off x="3764554" y="3760828"/>
            <a:ext cx="519572" cy="158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 rot="16951787">
            <a:off x="3137311" y="4197265"/>
            <a:ext cx="1831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Troop </a:t>
            </a:r>
            <a:r>
              <a:rPr lang="en-US" sz="1200" dirty="0" smtClean="0"/>
              <a:t>AND Pack  440  18  </a:t>
            </a:r>
          </a:p>
          <a:p>
            <a:r>
              <a:rPr lang="en-US" sz="1200" dirty="0" smtClean="0"/>
              <a:t>Pack </a:t>
            </a:r>
            <a:r>
              <a:rPr lang="en-US" sz="1200" dirty="0"/>
              <a:t>275	</a:t>
            </a:r>
            <a:r>
              <a:rPr lang="en-US" sz="1200" dirty="0" smtClean="0"/>
              <a:t>14</a:t>
            </a:r>
          </a:p>
          <a:p>
            <a:r>
              <a:rPr lang="en-US" sz="1200" dirty="0" smtClean="0"/>
              <a:t>Total	32</a:t>
            </a:r>
            <a:endParaRPr lang="en-US" sz="1200" dirty="0"/>
          </a:p>
        </p:txBody>
      </p:sp>
      <p:sp>
        <p:nvSpPr>
          <p:cNvPr id="62" name="Rectangle 61"/>
          <p:cNvSpPr/>
          <p:nvPr/>
        </p:nvSpPr>
        <p:spPr>
          <a:xfrm rot="863985">
            <a:off x="4185203" y="2247776"/>
            <a:ext cx="519572" cy="153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rot="17039075">
            <a:off x="3978119" y="2587182"/>
            <a:ext cx="92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96  </a:t>
            </a:r>
            <a:r>
              <a:rPr lang="en-US" sz="1200" dirty="0"/>
              <a:t>7</a:t>
            </a:r>
            <a:endParaRPr lang="en-US" sz="1200" dirty="0" smtClean="0"/>
          </a:p>
          <a:p>
            <a:r>
              <a:rPr lang="en-US" sz="1200" dirty="0" smtClean="0"/>
              <a:t>Pack 96 27</a:t>
            </a:r>
          </a:p>
          <a:p>
            <a:r>
              <a:rPr lang="en-US" sz="1200" dirty="0" smtClean="0"/>
              <a:t>Total   34</a:t>
            </a:r>
          </a:p>
        </p:txBody>
      </p:sp>
      <p:sp>
        <p:nvSpPr>
          <p:cNvPr id="64" name="Rectangle 63"/>
          <p:cNvSpPr/>
          <p:nvPr/>
        </p:nvSpPr>
        <p:spPr>
          <a:xfrm rot="337600">
            <a:off x="7638518" y="2579617"/>
            <a:ext cx="581520" cy="2591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522424">
            <a:off x="6481577" y="2700358"/>
            <a:ext cx="691481" cy="2465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603798">
            <a:off x="5872828" y="2614976"/>
            <a:ext cx="519572" cy="180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rot="863985">
            <a:off x="4516132" y="2368739"/>
            <a:ext cx="519572" cy="3066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 rot="17063144">
            <a:off x="3905205" y="4321058"/>
            <a:ext cx="1768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and Pack 457   47</a:t>
            </a:r>
          </a:p>
          <a:p>
            <a:endParaRPr lang="en-US" sz="1200" dirty="0"/>
          </a:p>
        </p:txBody>
      </p:sp>
      <p:sp>
        <p:nvSpPr>
          <p:cNvPr id="68" name="Rectangle 67"/>
          <p:cNvSpPr/>
          <p:nvPr/>
        </p:nvSpPr>
        <p:spPr>
          <a:xfrm rot="863985">
            <a:off x="4742627" y="2363073"/>
            <a:ext cx="267767" cy="1433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 rot="17102411">
            <a:off x="4357159" y="2867606"/>
            <a:ext cx="106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220     7  </a:t>
            </a:r>
          </a:p>
        </p:txBody>
      </p:sp>
      <p:sp>
        <p:nvSpPr>
          <p:cNvPr id="73" name="Rectangle 72"/>
          <p:cNvSpPr/>
          <p:nvPr/>
        </p:nvSpPr>
        <p:spPr>
          <a:xfrm rot="831517">
            <a:off x="5162047" y="2490810"/>
            <a:ext cx="646831" cy="2350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 rot="16998350">
            <a:off x="4600677" y="3317343"/>
            <a:ext cx="171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1441	20</a:t>
            </a:r>
          </a:p>
          <a:p>
            <a:r>
              <a:rPr lang="en-US" sz="1200" dirty="0" smtClean="0"/>
              <a:t>Pack 499	23</a:t>
            </a:r>
          </a:p>
          <a:p>
            <a:r>
              <a:rPr lang="en-US" sz="1200" dirty="0" smtClean="0"/>
              <a:t>Total	43</a:t>
            </a:r>
          </a:p>
        </p:txBody>
      </p:sp>
      <p:sp>
        <p:nvSpPr>
          <p:cNvPr id="75" name="TextBox 74"/>
          <p:cNvSpPr txBox="1"/>
          <p:nvPr/>
        </p:nvSpPr>
        <p:spPr>
          <a:xfrm rot="16730650">
            <a:off x="5500405" y="2851697"/>
            <a:ext cx="158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&amp; Pack 480    </a:t>
            </a:r>
          </a:p>
          <a:p>
            <a:r>
              <a:rPr lang="en-US" sz="1200" dirty="0" smtClean="0"/>
              <a:t>23</a:t>
            </a:r>
          </a:p>
          <a:p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 rot="21363239">
            <a:off x="5725878" y="4801772"/>
            <a:ext cx="447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HQ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 rot="1047862">
            <a:off x="5797836" y="4824493"/>
            <a:ext cx="300541" cy="318107"/>
            <a:chOff x="1118140" y="4259833"/>
            <a:chExt cx="564801" cy="636544"/>
          </a:xfrm>
        </p:grpSpPr>
        <p:cxnSp>
          <p:nvCxnSpPr>
            <p:cNvPr id="85" name="Straight Connector 84"/>
            <p:cNvCxnSpPr/>
            <p:nvPr/>
          </p:nvCxnSpPr>
          <p:spPr>
            <a:xfrm flipH="1">
              <a:off x="1118140" y="4259833"/>
              <a:ext cx="550985" cy="921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1125676" y="4867335"/>
              <a:ext cx="543449" cy="62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670381" y="4259833"/>
              <a:ext cx="12560" cy="60457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126428" y="4285941"/>
              <a:ext cx="0" cy="61043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 rot="16779776">
            <a:off x="5713282" y="3760056"/>
            <a:ext cx="214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1444    41</a:t>
            </a:r>
          </a:p>
          <a:p>
            <a:r>
              <a:rPr lang="en-US" sz="1200" u="sng" dirty="0" smtClean="0"/>
              <a:t>Pack 442	8  Pack 209    2</a:t>
            </a:r>
          </a:p>
          <a:p>
            <a:r>
              <a:rPr lang="en-US" sz="1200" dirty="0" smtClean="0"/>
              <a:t>Total	51</a:t>
            </a:r>
          </a:p>
        </p:txBody>
      </p:sp>
      <p:sp>
        <p:nvSpPr>
          <p:cNvPr id="91" name="Rectangle 90"/>
          <p:cNvSpPr/>
          <p:nvPr/>
        </p:nvSpPr>
        <p:spPr>
          <a:xfrm rot="522424">
            <a:off x="7156568" y="3042942"/>
            <a:ext cx="446983" cy="2156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 rot="16676657">
            <a:off x="6500239" y="4259047"/>
            <a:ext cx="174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and Pack 759   31</a:t>
            </a:r>
            <a:endParaRPr lang="en-US" sz="1200" dirty="0"/>
          </a:p>
        </p:txBody>
      </p:sp>
      <p:sp>
        <p:nvSpPr>
          <p:cNvPr id="65" name="Rectangle 64"/>
          <p:cNvSpPr/>
          <p:nvPr/>
        </p:nvSpPr>
        <p:spPr>
          <a:xfrm rot="5400000">
            <a:off x="6859490" y="1825586"/>
            <a:ext cx="444170" cy="802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 rot="16619212">
            <a:off x="6778978" y="3606083"/>
            <a:ext cx="233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 &amp; Pack 264	41</a:t>
            </a:r>
          </a:p>
          <a:p>
            <a:r>
              <a:rPr lang="en-US" sz="1200" u="sng" dirty="0" smtClean="0"/>
              <a:t>Pack 1074  7   Pack 434	9</a:t>
            </a:r>
          </a:p>
          <a:p>
            <a:r>
              <a:rPr lang="en-US" sz="1200" dirty="0" smtClean="0"/>
              <a:t>Total		57</a:t>
            </a:r>
          </a:p>
        </p:txBody>
      </p:sp>
      <p:sp>
        <p:nvSpPr>
          <p:cNvPr id="98" name="Rectangle 97"/>
          <p:cNvSpPr/>
          <p:nvPr/>
        </p:nvSpPr>
        <p:spPr>
          <a:xfrm rot="205299">
            <a:off x="8368922" y="2553758"/>
            <a:ext cx="1574519" cy="2708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 rot="251175">
            <a:off x="8359762" y="3968943"/>
            <a:ext cx="13632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433	40</a:t>
            </a:r>
          </a:p>
          <a:p>
            <a:r>
              <a:rPr lang="en-US" sz="1200" dirty="0" smtClean="0"/>
              <a:t>Pack 64	6</a:t>
            </a:r>
          </a:p>
          <a:p>
            <a:r>
              <a:rPr lang="en-US" sz="1200" dirty="0" smtClean="0"/>
              <a:t>Pack 178	</a:t>
            </a:r>
            <a:r>
              <a:rPr lang="en-US" sz="1600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1200" dirty="0" smtClean="0"/>
              <a:t>Pack 250	9</a:t>
            </a:r>
          </a:p>
          <a:p>
            <a:r>
              <a:rPr lang="en-US" sz="1200" u="sng" dirty="0" smtClean="0"/>
              <a:t>Pack 774	16</a:t>
            </a:r>
          </a:p>
          <a:p>
            <a:r>
              <a:rPr lang="en-US" sz="1200" dirty="0" smtClean="0"/>
              <a:t>Total	71</a:t>
            </a:r>
            <a:endParaRPr lang="en-US" sz="1200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8830236" y="6288218"/>
            <a:ext cx="673123" cy="488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9641020" y="6134329"/>
            <a:ext cx="113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Walkways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10058064" y="5759218"/>
            <a:ext cx="0" cy="15115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6963591" y="5897675"/>
            <a:ext cx="3094473" cy="52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2118125" y="5902942"/>
            <a:ext cx="4845466" cy="44690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-86689" y="6346208"/>
            <a:ext cx="2204814" cy="1634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6962163" y="5759218"/>
            <a:ext cx="3095901" cy="88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2116697" y="5773324"/>
            <a:ext cx="4845466" cy="44690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-88117" y="6216590"/>
            <a:ext cx="2204814" cy="1634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-80997" y="6379995"/>
            <a:ext cx="0" cy="1296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0064812" y="5314533"/>
            <a:ext cx="1979" cy="1288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2270525" y="5337492"/>
            <a:ext cx="4845466" cy="44690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71403" y="5780758"/>
            <a:ext cx="2199122" cy="21476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7114563" y="5202607"/>
            <a:ext cx="2955434" cy="963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2269097" y="5207874"/>
            <a:ext cx="4845466" cy="44690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66425" y="5651140"/>
            <a:ext cx="2202672" cy="2210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6425" y="5872226"/>
            <a:ext cx="0" cy="1232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7106091" y="5346540"/>
            <a:ext cx="2951973" cy="968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 rot="5217858">
            <a:off x="2141397" y="4122854"/>
            <a:ext cx="851041" cy="1799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5575095">
            <a:off x="2874419" y="3050201"/>
            <a:ext cx="573870" cy="1242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 rot="10800000">
            <a:off x="4811990" y="4705479"/>
            <a:ext cx="877563" cy="60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 rot="288453">
            <a:off x="2720089" y="3483921"/>
            <a:ext cx="101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and Pack 763     8</a:t>
            </a:r>
            <a:endParaRPr lang="en-US" sz="1200" dirty="0"/>
          </a:p>
        </p:txBody>
      </p:sp>
      <p:sp>
        <p:nvSpPr>
          <p:cNvPr id="128" name="TextBox 127"/>
          <p:cNvSpPr txBox="1"/>
          <p:nvPr/>
        </p:nvSpPr>
        <p:spPr>
          <a:xfrm rot="152807">
            <a:off x="4877568" y="4751819"/>
            <a:ext cx="89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1071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11</a:t>
            </a:r>
            <a:endParaRPr lang="en-US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779900" y="4714905"/>
            <a:ext cx="156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and Pack 33 35</a:t>
            </a:r>
          </a:p>
          <a:p>
            <a:endParaRPr lang="en-US" sz="1200" dirty="0"/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7203085" y="1378022"/>
            <a:ext cx="2384232" cy="61010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4537349" y="1517614"/>
            <a:ext cx="2670005" cy="4691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7198816" y="2004739"/>
            <a:ext cx="8538" cy="5024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303968" y="1514884"/>
            <a:ext cx="270413" cy="6252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9604292" y="1373586"/>
            <a:ext cx="19838" cy="8955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 rot="274971">
            <a:off x="8820688" y="2438818"/>
            <a:ext cx="656498" cy="1464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242795">
            <a:off x="8453510" y="2507734"/>
            <a:ext cx="328417" cy="1312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 rot="16635020">
            <a:off x="7954264" y="3069454"/>
            <a:ext cx="1255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Troop 4316  9</a:t>
            </a:r>
          </a:p>
        </p:txBody>
      </p:sp>
      <p:sp>
        <p:nvSpPr>
          <p:cNvPr id="101" name="TextBox 100"/>
          <p:cNvSpPr txBox="1"/>
          <p:nvPr/>
        </p:nvSpPr>
        <p:spPr>
          <a:xfrm rot="16483031">
            <a:off x="8601562" y="2845250"/>
            <a:ext cx="111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772 13</a:t>
            </a:r>
          </a:p>
          <a:p>
            <a:r>
              <a:rPr lang="en-US" sz="1200" dirty="0" smtClean="0"/>
              <a:t>Pack 1072  13</a:t>
            </a:r>
          </a:p>
          <a:p>
            <a:r>
              <a:rPr lang="en-US" sz="1200" dirty="0" smtClean="0"/>
              <a:t>Total  26</a:t>
            </a:r>
            <a:endParaRPr lang="en-US" sz="1200" dirty="0"/>
          </a:p>
        </p:txBody>
      </p:sp>
      <p:sp>
        <p:nvSpPr>
          <p:cNvPr id="139" name="Rectangle 138"/>
          <p:cNvSpPr/>
          <p:nvPr/>
        </p:nvSpPr>
        <p:spPr>
          <a:xfrm rot="5159046">
            <a:off x="7088245" y="2277104"/>
            <a:ext cx="269605" cy="1135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638162" y="1962729"/>
            <a:ext cx="194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 and </a:t>
            </a:r>
          </a:p>
          <a:p>
            <a:r>
              <a:rPr lang="en-US" sz="1200" dirty="0" smtClean="0"/>
              <a:t>Pack 249 12 + </a:t>
            </a:r>
            <a:r>
              <a:rPr lang="en-US" sz="1600" dirty="0" smtClean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0" name="TextBox 89"/>
          <p:cNvSpPr txBox="1"/>
          <p:nvPr/>
        </p:nvSpPr>
        <p:spPr>
          <a:xfrm rot="21222986">
            <a:off x="6691587" y="2694736"/>
            <a:ext cx="1300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Pack 248  12</a:t>
            </a:r>
            <a:endParaRPr lang="en-US" sz="1200" u="sng" dirty="0" smtClean="0"/>
          </a:p>
        </p:txBody>
      </p:sp>
      <p:sp>
        <p:nvSpPr>
          <p:cNvPr id="141" name="Title 1"/>
          <p:cNvSpPr txBox="1">
            <a:spLocks/>
          </p:cNvSpPr>
          <p:nvPr/>
        </p:nvSpPr>
        <p:spPr>
          <a:xfrm>
            <a:off x="838200" y="365125"/>
            <a:ext cx="10515600" cy="790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Webelos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Weekend 2016 – Camping Plan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 rot="5575095">
            <a:off x="2511786" y="3634266"/>
            <a:ext cx="573870" cy="1242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 rot="243960">
            <a:off x="2391324" y="4034118"/>
            <a:ext cx="101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Open spot if needed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755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435"/>
          </a:xfrm>
        </p:spPr>
        <p:txBody>
          <a:bodyPr/>
          <a:lstStyle/>
          <a:p>
            <a:r>
              <a:rPr lang="en-US" dirty="0" err="1" smtClean="0"/>
              <a:t>Webelos</a:t>
            </a:r>
            <a:r>
              <a:rPr lang="en-US" dirty="0" smtClean="0"/>
              <a:t> Weekend 2016 – Activity Areas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611059" y="1368251"/>
            <a:ext cx="0" cy="31836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26289" y="4754187"/>
            <a:ext cx="9174145" cy="45217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253921" y="2024486"/>
            <a:ext cx="3145135" cy="31652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8817" y="8622885"/>
            <a:ext cx="0" cy="6104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22017" y="1846291"/>
            <a:ext cx="29299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 II Activity Areas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1986799" y="1842352"/>
            <a:ext cx="29299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 I Activity Areas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921806" y="2768127"/>
            <a:ext cx="8788600" cy="6859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599467" y="2765158"/>
            <a:ext cx="3647288" cy="688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017453" y="3349422"/>
            <a:ext cx="4559753" cy="1037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997842" y="4322092"/>
            <a:ext cx="4230466" cy="6688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228307" y="4057091"/>
            <a:ext cx="4105391" cy="933867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 rot="3868308">
            <a:off x="10893002" y="2499676"/>
            <a:ext cx="823323" cy="903268"/>
            <a:chOff x="1118139" y="4259833"/>
            <a:chExt cx="564802" cy="619645"/>
          </a:xfrm>
        </p:grpSpPr>
        <p:cxnSp>
          <p:nvCxnSpPr>
            <p:cNvPr id="63" name="Straight Connector 62"/>
            <p:cNvCxnSpPr/>
            <p:nvPr/>
          </p:nvCxnSpPr>
          <p:spPr>
            <a:xfrm flipH="1">
              <a:off x="1118140" y="4259833"/>
              <a:ext cx="550985" cy="92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125676" y="4867335"/>
              <a:ext cx="543449" cy="62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670381" y="4259833"/>
              <a:ext cx="12560" cy="604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118139" y="4269044"/>
              <a:ext cx="0" cy="6104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0630874" y="2730844"/>
            <a:ext cx="1383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Archery</a:t>
            </a:r>
          </a:p>
          <a:p>
            <a:pPr algn="ctr"/>
            <a:r>
              <a:rPr lang="en-US" sz="1600" dirty="0" smtClean="0"/>
              <a:t>**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392878" y="4308890"/>
            <a:ext cx="1383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Model Campsite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594341" y="4223706"/>
            <a:ext cx="11291" cy="767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089210" y="2411944"/>
            <a:ext cx="966" cy="170248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514922" y="3293548"/>
            <a:ext cx="11291" cy="12583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409340" y="3111126"/>
            <a:ext cx="16714" cy="130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0232187" y="2723091"/>
            <a:ext cx="29137" cy="12945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79764" y="3938914"/>
            <a:ext cx="96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Totin</a:t>
            </a:r>
            <a:r>
              <a:rPr lang="en-US" sz="1600" dirty="0" smtClean="0"/>
              <a:t>’ Chip</a:t>
            </a:r>
            <a:endParaRPr lang="en-US" sz="1600" dirty="0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9309396" y="2926813"/>
            <a:ext cx="33113" cy="1296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571210" y="3616912"/>
            <a:ext cx="963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Cooking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9269305" y="3416317"/>
            <a:ext cx="963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Fire Building</a:t>
            </a:r>
          </a:p>
          <a:p>
            <a:pPr algn="ctr"/>
            <a:r>
              <a:rPr lang="en-US" sz="1600" dirty="0" smtClean="0"/>
              <a:t>**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8392028" y="3475435"/>
            <a:ext cx="96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Knots</a:t>
            </a:r>
          </a:p>
          <a:p>
            <a:pPr algn="ctr"/>
            <a:r>
              <a:rPr lang="en-US" sz="1600" dirty="0" smtClean="0"/>
              <a:t>**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9264437" y="2972222"/>
            <a:ext cx="963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First Aid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2974928" y="3566442"/>
            <a:ext cx="963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Cooking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825959" y="3381369"/>
            <a:ext cx="963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Fire Building</a:t>
            </a:r>
          </a:p>
          <a:p>
            <a:pPr algn="ctr"/>
            <a:r>
              <a:rPr lang="en-US" sz="1600" dirty="0" smtClean="0"/>
              <a:t>**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3340891" y="4064236"/>
            <a:ext cx="96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Knots</a:t>
            </a:r>
          </a:p>
          <a:p>
            <a:pPr algn="ctr"/>
            <a:r>
              <a:rPr lang="en-US" sz="1600" dirty="0" smtClean="0"/>
              <a:t>**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4704075" y="3598534"/>
            <a:ext cx="963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First Aid</a:t>
            </a:r>
            <a:endParaRPr lang="en-US" sz="1600" dirty="0"/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4747551" y="3422749"/>
            <a:ext cx="4379" cy="7226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3859851" y="3397266"/>
            <a:ext cx="4379" cy="7226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2932726" y="3387917"/>
            <a:ext cx="4379" cy="7226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037267" y="3352058"/>
            <a:ext cx="9152" cy="9072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927825" y="3368586"/>
            <a:ext cx="1110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Obst</a:t>
            </a:r>
            <a:r>
              <a:rPr lang="en-US" sz="1600" dirty="0" smtClean="0"/>
              <a:t>. Course</a:t>
            </a:r>
          </a:p>
          <a:p>
            <a:pPr algn="ctr"/>
            <a:r>
              <a:rPr lang="en-US" sz="1600" dirty="0" smtClean="0"/>
              <a:t>**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4302848" y="4152971"/>
            <a:ext cx="138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Monkey Bridge</a:t>
            </a:r>
            <a:endParaRPr lang="en-US" sz="16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5655135" y="3404039"/>
            <a:ext cx="11291" cy="767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599467" y="4214750"/>
            <a:ext cx="11291" cy="767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585893" y="4982000"/>
            <a:ext cx="1006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907301" y="3577522"/>
            <a:ext cx="963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(trees)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371700" y="5459049"/>
            <a:ext cx="572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** Competitions will be in both </a:t>
            </a:r>
            <a:r>
              <a:rPr lang="en-US" sz="1600" dirty="0" err="1" smtClean="0"/>
              <a:t>Webelos</a:t>
            </a:r>
            <a:r>
              <a:rPr lang="en-US" sz="1600" dirty="0" smtClean="0"/>
              <a:t> I and II Activity Areas</a:t>
            </a:r>
            <a:endParaRPr lang="en-US" sz="1600" dirty="0"/>
          </a:p>
        </p:txBody>
      </p:sp>
      <p:cxnSp>
        <p:nvCxnSpPr>
          <p:cNvPr id="75" name="Straight Connector 74"/>
          <p:cNvCxnSpPr/>
          <p:nvPr/>
        </p:nvCxnSpPr>
        <p:spPr>
          <a:xfrm flipH="1" flipV="1">
            <a:off x="2037266" y="4074083"/>
            <a:ext cx="4562202" cy="972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329644" y="4142895"/>
            <a:ext cx="17602" cy="547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543182" y="3243941"/>
            <a:ext cx="1008214" cy="8886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9325952" y="3462811"/>
            <a:ext cx="909975" cy="122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6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 Oak District WW 2015 Activity and Camping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(for reference)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43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Webelos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Weekend 2015 - Camp Bennett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611059" y="1368251"/>
            <a:ext cx="0" cy="31836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36914" y="4551906"/>
            <a:ext cx="9174145" cy="45217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82048" y="1368251"/>
            <a:ext cx="6029011" cy="4705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36913" y="1838848"/>
            <a:ext cx="3145135" cy="31652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988818" y="2396067"/>
            <a:ext cx="3037114" cy="38900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996354" y="3354910"/>
            <a:ext cx="3045001" cy="347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13372" y="2408690"/>
            <a:ext cx="12560" cy="9462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8817" y="2785068"/>
            <a:ext cx="0" cy="6104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36655" y="6023150"/>
            <a:ext cx="550985" cy="92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44191" y="6630652"/>
            <a:ext cx="543449" cy="62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88896" y="6023150"/>
            <a:ext cx="12560" cy="60457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36654" y="6032361"/>
            <a:ext cx="0" cy="6104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24883" y="6038480"/>
            <a:ext cx="296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Archery W IIs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343567">
            <a:off x="6096000" y="2723242"/>
            <a:ext cx="292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Activity Area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302179" y="1325361"/>
            <a:ext cx="413754" cy="31717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33675" y="877777"/>
            <a:ext cx="382258" cy="4577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941751" y="877777"/>
            <a:ext cx="391924" cy="2956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45467" y="1174077"/>
            <a:ext cx="341458" cy="46845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62683" y="1087059"/>
            <a:ext cx="588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>
                    <a:lumMod val="95000"/>
                  </a:schemeClr>
                </a:solidFill>
              </a:rPr>
              <a:t>Model Campsite (W Is &amp; W IIs)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7002494" y="3653318"/>
            <a:ext cx="3935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98590" y="3359821"/>
            <a:ext cx="1256" cy="2803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994957" y="3382189"/>
            <a:ext cx="7537" cy="2711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75565" y="3355742"/>
            <a:ext cx="447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HQ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3811" y="1239459"/>
            <a:ext cx="354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20501 Georgia Ave.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Brookville, MD 20833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87" t="11741" r="16445" b="12156"/>
          <a:stretch/>
        </p:blipFill>
        <p:spPr>
          <a:xfrm>
            <a:off x="34977" y="0"/>
            <a:ext cx="12157023" cy="685050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2110595" y="705080"/>
            <a:ext cx="0" cy="38966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1891" y="4601766"/>
            <a:ext cx="11758704" cy="92052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610799" y="705080"/>
            <a:ext cx="7499796" cy="34252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0564" y="1032957"/>
            <a:ext cx="4240234" cy="450466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184983" y="2148458"/>
            <a:ext cx="3650850" cy="2615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84982" y="3006093"/>
            <a:ext cx="3737524" cy="2161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46389" y="2174767"/>
            <a:ext cx="73667" cy="85077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77445" y="2409989"/>
            <a:ext cx="0" cy="8180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21343567">
            <a:off x="5284628" y="2487732"/>
            <a:ext cx="292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Activity Area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2608123">
            <a:off x="1910360" y="1500460"/>
            <a:ext cx="2143824" cy="444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461098" y="3014561"/>
            <a:ext cx="156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433	25</a:t>
            </a:r>
          </a:p>
          <a:p>
            <a:r>
              <a:rPr lang="en-US" sz="1200" dirty="0" smtClean="0"/>
              <a:t>Pack 64	6</a:t>
            </a:r>
          </a:p>
          <a:p>
            <a:r>
              <a:rPr lang="en-US" sz="1200" dirty="0" smtClean="0"/>
              <a:t>Pack 178	12</a:t>
            </a:r>
          </a:p>
          <a:p>
            <a:r>
              <a:rPr lang="en-US" sz="1200" dirty="0" smtClean="0"/>
              <a:t>Pack 250	22</a:t>
            </a:r>
          </a:p>
          <a:p>
            <a:r>
              <a:rPr lang="en-US" sz="1200" u="sng" dirty="0" smtClean="0"/>
              <a:t>774	14</a:t>
            </a:r>
          </a:p>
          <a:p>
            <a:r>
              <a:rPr lang="en-US" sz="1200" dirty="0" smtClean="0"/>
              <a:t>Total	79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 rot="2716082">
            <a:off x="4366701" y="3099572"/>
            <a:ext cx="721933" cy="1875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8816756">
            <a:off x="3942415" y="3871592"/>
            <a:ext cx="171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&amp; Pack 480    21</a:t>
            </a:r>
          </a:p>
          <a:p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 rot="21341907">
            <a:off x="4471048" y="1044380"/>
            <a:ext cx="2159541" cy="1328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rot="21412731">
            <a:off x="4926385" y="1317597"/>
            <a:ext cx="156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1444	25</a:t>
            </a:r>
          </a:p>
          <a:p>
            <a:r>
              <a:rPr lang="en-US" sz="1200" u="sng" dirty="0" smtClean="0"/>
              <a:t>Pack 442	7</a:t>
            </a:r>
          </a:p>
          <a:p>
            <a:r>
              <a:rPr lang="en-US" sz="1200" dirty="0" smtClean="0"/>
              <a:t>Total	32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 rot="2506332">
            <a:off x="5235802" y="3154381"/>
            <a:ext cx="1270496" cy="2012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 rot="18082401">
            <a:off x="5135675" y="3746830"/>
            <a:ext cx="171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1441	22</a:t>
            </a:r>
          </a:p>
          <a:p>
            <a:r>
              <a:rPr lang="en-US" sz="1200" dirty="0" smtClean="0"/>
              <a:t>Pack 499	21</a:t>
            </a:r>
          </a:p>
          <a:p>
            <a:r>
              <a:rPr lang="en-US" sz="1200" dirty="0" smtClean="0"/>
              <a:t>Total	43</a:t>
            </a:r>
          </a:p>
        </p:txBody>
      </p:sp>
      <p:sp>
        <p:nvSpPr>
          <p:cNvPr id="65" name="Rectangle 64"/>
          <p:cNvSpPr/>
          <p:nvPr/>
        </p:nvSpPr>
        <p:spPr>
          <a:xfrm rot="5400000">
            <a:off x="5540505" y="-318087"/>
            <a:ext cx="721933" cy="1875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 rot="21500674">
            <a:off x="5155131" y="356653"/>
            <a:ext cx="171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249	12</a:t>
            </a:r>
          </a:p>
          <a:p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7002494" y="3417689"/>
            <a:ext cx="3935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7398590" y="3124192"/>
            <a:ext cx="1256" cy="2803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975565" y="3107865"/>
            <a:ext cx="0" cy="2982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956109" y="3110382"/>
            <a:ext cx="447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HQ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rot="21416480">
            <a:off x="6675963" y="943454"/>
            <a:ext cx="721933" cy="1317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 rot="15917154">
            <a:off x="6516461" y="1146021"/>
            <a:ext cx="1255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Troop 4316    8</a:t>
            </a:r>
          </a:p>
          <a:p>
            <a:r>
              <a:rPr lang="en-US" sz="1200" u="sng" dirty="0" smtClean="0"/>
              <a:t>Pack 1072	8</a:t>
            </a:r>
          </a:p>
          <a:p>
            <a:r>
              <a:rPr lang="en-US" sz="1200" dirty="0" smtClean="0"/>
              <a:t>Total	16</a:t>
            </a:r>
          </a:p>
          <a:p>
            <a:endParaRPr lang="en-US" sz="1200" dirty="0"/>
          </a:p>
        </p:txBody>
      </p:sp>
      <p:sp>
        <p:nvSpPr>
          <p:cNvPr id="77" name="Rectangle 76"/>
          <p:cNvSpPr/>
          <p:nvPr/>
        </p:nvSpPr>
        <p:spPr>
          <a:xfrm rot="21278975">
            <a:off x="8689747" y="308626"/>
            <a:ext cx="5298488" cy="172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 rot="21347006">
            <a:off x="10258698" y="895938"/>
            <a:ext cx="3487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 &amp; Pack 264	58</a:t>
            </a:r>
          </a:p>
          <a:p>
            <a:r>
              <a:rPr lang="en-US" sz="1200" dirty="0" smtClean="0"/>
              <a:t>Pack 1074		6</a:t>
            </a:r>
          </a:p>
          <a:p>
            <a:r>
              <a:rPr lang="en-US" sz="1200" u="sng" dirty="0" smtClean="0"/>
              <a:t>Pack 434		18</a:t>
            </a:r>
          </a:p>
          <a:p>
            <a:r>
              <a:rPr lang="en-US" sz="1200" dirty="0" smtClean="0"/>
              <a:t>Total		82</a:t>
            </a:r>
            <a:endParaRPr lang="en-US" sz="1200" dirty="0"/>
          </a:p>
        </p:txBody>
      </p:sp>
      <p:sp>
        <p:nvSpPr>
          <p:cNvPr id="79" name="Rectangle 78"/>
          <p:cNvSpPr/>
          <p:nvPr/>
        </p:nvSpPr>
        <p:spPr>
          <a:xfrm rot="5203882">
            <a:off x="9399672" y="1583920"/>
            <a:ext cx="626127" cy="166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 rot="21434005">
            <a:off x="9034315" y="2208430"/>
            <a:ext cx="1488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TBD</a:t>
            </a:r>
            <a:endParaRPr lang="en-US" sz="1200" dirty="0"/>
          </a:p>
        </p:txBody>
      </p:sp>
      <p:sp>
        <p:nvSpPr>
          <p:cNvPr id="81" name="Rectangle 80"/>
          <p:cNvSpPr/>
          <p:nvPr/>
        </p:nvSpPr>
        <p:spPr>
          <a:xfrm rot="5159780">
            <a:off x="10506092" y="2561898"/>
            <a:ext cx="1810498" cy="2315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 rot="21260454">
            <a:off x="10393478" y="3318754"/>
            <a:ext cx="21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440 	20</a:t>
            </a:r>
          </a:p>
          <a:p>
            <a:r>
              <a:rPr lang="en-US" sz="1200" u="sng" dirty="0" smtClean="0"/>
              <a:t>Pack 275	35</a:t>
            </a:r>
          </a:p>
          <a:p>
            <a:r>
              <a:rPr lang="en-US" sz="1200" dirty="0" smtClean="0"/>
              <a:t>Total	55</a:t>
            </a:r>
            <a:endParaRPr lang="en-US" sz="1200" dirty="0"/>
          </a:p>
        </p:txBody>
      </p:sp>
      <p:sp>
        <p:nvSpPr>
          <p:cNvPr id="83" name="Rectangle 82"/>
          <p:cNvSpPr/>
          <p:nvPr/>
        </p:nvSpPr>
        <p:spPr>
          <a:xfrm rot="654394">
            <a:off x="6517598" y="3190582"/>
            <a:ext cx="1374365" cy="1757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 rot="16755068">
            <a:off x="6236549" y="3574362"/>
            <a:ext cx="174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and Pack 96</a:t>
            </a:r>
          </a:p>
          <a:p>
            <a:endParaRPr lang="en-US" sz="1200" dirty="0"/>
          </a:p>
          <a:p>
            <a:r>
              <a:rPr lang="en-US" sz="1200" dirty="0" smtClean="0"/>
              <a:t>31</a:t>
            </a:r>
            <a:endParaRPr lang="en-US" sz="1200" dirty="0"/>
          </a:p>
        </p:txBody>
      </p:sp>
      <p:sp>
        <p:nvSpPr>
          <p:cNvPr id="86" name="Rectangle 85"/>
          <p:cNvSpPr/>
          <p:nvPr/>
        </p:nvSpPr>
        <p:spPr>
          <a:xfrm rot="654394">
            <a:off x="7767963" y="3207440"/>
            <a:ext cx="1374365" cy="1757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 rot="16755068">
            <a:off x="7486914" y="3591220"/>
            <a:ext cx="174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and Pack 759</a:t>
            </a:r>
          </a:p>
          <a:p>
            <a:endParaRPr lang="en-US" sz="1200" dirty="0"/>
          </a:p>
          <a:p>
            <a:r>
              <a:rPr lang="en-US" sz="1200" dirty="0" smtClean="0"/>
              <a:t>31</a:t>
            </a:r>
            <a:endParaRPr lang="en-US" sz="1200" dirty="0"/>
          </a:p>
        </p:txBody>
      </p:sp>
      <p:sp>
        <p:nvSpPr>
          <p:cNvPr id="88" name="Rectangle 87"/>
          <p:cNvSpPr/>
          <p:nvPr/>
        </p:nvSpPr>
        <p:spPr>
          <a:xfrm rot="21391225">
            <a:off x="8874637" y="2535850"/>
            <a:ext cx="1374365" cy="226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 rot="15891899">
            <a:off x="8336417" y="3532185"/>
            <a:ext cx="227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and Pack 457	60</a:t>
            </a:r>
            <a:endParaRPr lang="en-US" sz="1200" dirty="0"/>
          </a:p>
        </p:txBody>
      </p:sp>
      <p:sp>
        <p:nvSpPr>
          <p:cNvPr id="90" name="Rectangle 89"/>
          <p:cNvSpPr/>
          <p:nvPr/>
        </p:nvSpPr>
        <p:spPr>
          <a:xfrm>
            <a:off x="7480114" y="933275"/>
            <a:ext cx="1227788" cy="1255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 rot="16100674">
            <a:off x="7489066" y="969652"/>
            <a:ext cx="125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33 </a:t>
            </a:r>
            <a:br>
              <a:rPr lang="en-US" sz="1200" dirty="0" smtClean="0"/>
            </a:br>
            <a:r>
              <a:rPr lang="en-US" sz="1200" dirty="0" smtClean="0"/>
              <a:t>Pack  33   </a:t>
            </a:r>
          </a:p>
          <a:p>
            <a:r>
              <a:rPr lang="en-US" sz="1200" dirty="0" smtClean="0"/>
              <a:t>Pack  23      27</a:t>
            </a:r>
          </a:p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050" y="383991"/>
            <a:ext cx="10515600" cy="79043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Webelos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Weekend 2015 – Camping Details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5203882">
            <a:off x="11009368" y="1653148"/>
            <a:ext cx="686921" cy="1475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21434005">
            <a:off x="10743385" y="2279682"/>
            <a:ext cx="328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Troop 763 	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92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435"/>
          </a:xfrm>
        </p:spPr>
        <p:txBody>
          <a:bodyPr/>
          <a:lstStyle/>
          <a:p>
            <a:r>
              <a:rPr lang="en-US" dirty="0" err="1" smtClean="0"/>
              <a:t>Webelos</a:t>
            </a:r>
            <a:r>
              <a:rPr lang="en-US" dirty="0" smtClean="0"/>
              <a:t> Weekend 2015 – </a:t>
            </a:r>
            <a:r>
              <a:rPr lang="en-US" smtClean="0"/>
              <a:t>Activity Areas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611059" y="1368251"/>
            <a:ext cx="0" cy="31836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86799" y="4917477"/>
            <a:ext cx="9174145" cy="45217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82048" y="1368251"/>
            <a:ext cx="6029011" cy="4705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014431" y="2187776"/>
            <a:ext cx="3145135" cy="31652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8817" y="8622885"/>
            <a:ext cx="0" cy="6104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36655" y="6023150"/>
            <a:ext cx="550985" cy="92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44191" y="6630652"/>
            <a:ext cx="543449" cy="62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88896" y="6023150"/>
            <a:ext cx="12560" cy="60457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36654" y="6032361"/>
            <a:ext cx="0" cy="6104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99613" y="2562739"/>
            <a:ext cx="6809873" cy="385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9613" y="5006653"/>
            <a:ext cx="6822120" cy="425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899613" y="2934205"/>
            <a:ext cx="1" cy="207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09486" y="2562739"/>
            <a:ext cx="0" cy="2858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200000">
            <a:off x="2414833" y="3634774"/>
            <a:ext cx="165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First Aid</a:t>
            </a:r>
          </a:p>
          <a:p>
            <a:r>
              <a:rPr lang="en-US" dirty="0" smtClean="0"/>
              <a:t>W1     |      W2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3784795" y="2902401"/>
            <a:ext cx="0" cy="2169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6200000">
            <a:off x="6121888" y="3657409"/>
            <a:ext cx="17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Obstacle Course</a:t>
            </a:r>
          </a:p>
          <a:p>
            <a:pPr algn="ctr"/>
            <a:r>
              <a:rPr lang="en-US" dirty="0" smtClean="0"/>
              <a:t>W1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7536867" y="2693126"/>
            <a:ext cx="17767" cy="260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6200000">
            <a:off x="3640647" y="3659958"/>
            <a:ext cx="165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Totin</a:t>
            </a:r>
            <a:r>
              <a:rPr lang="en-US" dirty="0" smtClean="0"/>
              <a:t>’ Chip</a:t>
            </a:r>
          </a:p>
          <a:p>
            <a:pPr algn="ctr"/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5148965" y="2809172"/>
            <a:ext cx="10601" cy="2334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41890" y="4567354"/>
            <a:ext cx="165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Cooking</a:t>
            </a:r>
          </a:p>
          <a:p>
            <a:pPr algn="ctr"/>
            <a:r>
              <a:rPr lang="en-US" dirty="0" smtClean="0"/>
              <a:t>W2     |      W1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 rot="16200000">
            <a:off x="5103686" y="3652006"/>
            <a:ext cx="165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Fire Building</a:t>
            </a:r>
          </a:p>
          <a:p>
            <a:r>
              <a:rPr lang="en-US" dirty="0" smtClean="0"/>
              <a:t>W1     |      W2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6485337" y="2739182"/>
            <a:ext cx="12173" cy="2485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536866" y="4472693"/>
            <a:ext cx="2172619" cy="29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536865" y="3510609"/>
            <a:ext cx="2172619" cy="29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15002" y="2741552"/>
            <a:ext cx="165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Knots</a:t>
            </a:r>
          </a:p>
          <a:p>
            <a:pPr algn="ctr"/>
            <a:r>
              <a:rPr lang="en-US" dirty="0" smtClean="0"/>
              <a:t>W2     |      W1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746359" y="3686954"/>
            <a:ext cx="17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Monkey Bridge</a:t>
            </a:r>
          </a:p>
          <a:p>
            <a:pPr algn="ctr"/>
            <a:r>
              <a:rPr lang="en-US" dirty="0" smtClean="0"/>
              <a:t>W1</a:t>
            </a:r>
            <a:endParaRPr lang="en-US" dirty="0"/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2521424" y="1080703"/>
            <a:ext cx="19199" cy="9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503656" y="2026266"/>
            <a:ext cx="2172619" cy="29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03655" y="1052150"/>
            <a:ext cx="2172619" cy="29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713149" y="1228495"/>
            <a:ext cx="17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Model Campsite</a:t>
            </a:r>
          </a:p>
          <a:p>
            <a:pPr algn="ctr"/>
            <a:r>
              <a:rPr lang="en-US" dirty="0" smtClean="0"/>
              <a:t>W1 &amp; W2</a:t>
            </a:r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646464" y="1077121"/>
            <a:ext cx="19199" cy="9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532195" y="5371972"/>
            <a:ext cx="19199" cy="9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14427" y="6305503"/>
            <a:ext cx="2172619" cy="29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14426" y="5343419"/>
            <a:ext cx="2172619" cy="29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23920" y="5519764"/>
            <a:ext cx="17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Archery</a:t>
            </a:r>
          </a:p>
          <a:p>
            <a:pPr algn="ctr"/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2657235" y="5368390"/>
            <a:ext cx="19199" cy="9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4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404</Words>
  <Application>Microsoft Office PowerPoint</Application>
  <PresentationFormat>Widescreen</PresentationFormat>
  <Paragraphs>168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White Oak District WW 2016 Activity and Camping Plan</vt:lpstr>
      <vt:lpstr>Webelos Weekend 2016 - Camp Bennett</vt:lpstr>
      <vt:lpstr>PowerPoint Presentation</vt:lpstr>
      <vt:lpstr>Webelos Weekend 2016 – Activity Areas</vt:lpstr>
      <vt:lpstr>White Oak District WW 2015 Activity and Camping Plan</vt:lpstr>
      <vt:lpstr>Webelos Weekend 2015 - Camp Bennett</vt:lpstr>
      <vt:lpstr>Webelos Weekend 2015 – Camping Details</vt:lpstr>
      <vt:lpstr>Webelos Weekend 2015 – Activity Areas</vt:lpstr>
    </vt:vector>
  </TitlesOfParts>
  <Company>Solarwinds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Mark</dc:creator>
  <cp:lastModifiedBy>Smith, Mark</cp:lastModifiedBy>
  <cp:revision>105</cp:revision>
  <cp:lastPrinted>2016-10-26T20:53:26Z</cp:lastPrinted>
  <dcterms:created xsi:type="dcterms:W3CDTF">2015-10-19T22:07:53Z</dcterms:created>
  <dcterms:modified xsi:type="dcterms:W3CDTF">2016-10-27T00:09:46Z</dcterms:modified>
</cp:coreProperties>
</file>