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6" r:id="rId1"/>
  </p:sldMasterIdLst>
  <p:notesMasterIdLst>
    <p:notesMasterId r:id="rId26"/>
  </p:notesMasterIdLst>
  <p:handoutMasterIdLst>
    <p:handoutMasterId r:id="rId27"/>
  </p:handoutMasterIdLst>
  <p:sldIdLst>
    <p:sldId id="256" r:id="rId2"/>
    <p:sldId id="325" r:id="rId3"/>
    <p:sldId id="322" r:id="rId4"/>
    <p:sldId id="261" r:id="rId5"/>
    <p:sldId id="375" r:id="rId6"/>
    <p:sldId id="376" r:id="rId7"/>
    <p:sldId id="388" r:id="rId8"/>
    <p:sldId id="378" r:id="rId9"/>
    <p:sldId id="389" r:id="rId10"/>
    <p:sldId id="379" r:id="rId11"/>
    <p:sldId id="380" r:id="rId12"/>
    <p:sldId id="381" r:id="rId13"/>
    <p:sldId id="382" r:id="rId14"/>
    <p:sldId id="383" r:id="rId15"/>
    <p:sldId id="384" r:id="rId16"/>
    <p:sldId id="385" r:id="rId17"/>
    <p:sldId id="386" r:id="rId18"/>
    <p:sldId id="387" r:id="rId19"/>
    <p:sldId id="372" r:id="rId20"/>
    <p:sldId id="328" r:id="rId21"/>
    <p:sldId id="373" r:id="rId22"/>
    <p:sldId id="391" r:id="rId23"/>
    <p:sldId id="390" r:id="rId24"/>
    <p:sldId id="315" r:id="rId25"/>
  </p:sldIdLst>
  <p:sldSz cx="9144000" cy="6858000" type="screen4x3"/>
  <p:notesSz cx="6934200" cy="92329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9"/>
  </p:normalViewPr>
  <p:slideViewPr>
    <p:cSldViewPr snapToGrid="0">
      <p:cViewPr varScale="1">
        <p:scale>
          <a:sx n="101" d="100"/>
          <a:sy n="101" d="100"/>
        </p:scale>
        <p:origin x="294" y="72"/>
      </p:cViewPr>
      <p:guideLst>
        <p:guide orient="horz" pos="2161"/>
        <p:guide pos="2880"/>
      </p:guideLst>
    </p:cSldViewPr>
  </p:slideViewPr>
  <p:outlineViewPr>
    <p:cViewPr>
      <p:scale>
        <a:sx n="33" d="100"/>
        <a:sy n="33" d="100"/>
      </p:scale>
      <p:origin x="0" y="954"/>
    </p:cViewPr>
  </p:outlineViewPr>
  <p:notesTextViewPr>
    <p:cViewPr>
      <p:scale>
        <a:sx n="100" d="100"/>
        <a:sy n="100" d="100"/>
      </p:scale>
      <p:origin x="0" y="0"/>
    </p:cViewPr>
  </p:notesTextViewPr>
  <p:sorterViewPr>
    <p:cViewPr>
      <p:scale>
        <a:sx n="66" d="100"/>
        <a:sy n="66" d="100"/>
      </p:scale>
      <p:origin x="0" y="8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A9194363-65A5-1834-F4D6-1497BDD6202F}"/>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80899" name="Rectangle 3">
            <a:extLst>
              <a:ext uri="{FF2B5EF4-FFF2-40B4-BE49-F238E27FC236}">
                <a16:creationId xmlns:a16="http://schemas.microsoft.com/office/drawing/2014/main" id="{A924EECD-2228-AE80-3AE5-A2A5CA54B7AB}"/>
              </a:ext>
            </a:extLst>
          </p:cNvPr>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80900" name="Rectangle 4">
            <a:extLst>
              <a:ext uri="{FF2B5EF4-FFF2-40B4-BE49-F238E27FC236}">
                <a16:creationId xmlns:a16="http://schemas.microsoft.com/office/drawing/2014/main" id="{64AA3216-8FC6-A074-05E4-96B719484377}"/>
              </a:ext>
            </a:extLst>
          </p:cNvPr>
          <p:cNvSpPr>
            <a:spLocks noGrp="1" noChangeArrowheads="1"/>
          </p:cNvSpPr>
          <p:nvPr>
            <p:ph type="ftr" sz="quarter" idx="2"/>
          </p:nvPr>
        </p:nvSpPr>
        <p:spPr bwMode="auto">
          <a:xfrm>
            <a:off x="0" y="8770938"/>
            <a:ext cx="3005138"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80901" name="Rectangle 5">
            <a:extLst>
              <a:ext uri="{FF2B5EF4-FFF2-40B4-BE49-F238E27FC236}">
                <a16:creationId xmlns:a16="http://schemas.microsoft.com/office/drawing/2014/main" id="{41F67A37-DC1E-7516-7BFD-4E9DE94AA68E}"/>
              </a:ext>
            </a:extLst>
          </p:cNvPr>
          <p:cNvSpPr>
            <a:spLocks noGrp="1" noChangeArrowheads="1"/>
          </p:cNvSpPr>
          <p:nvPr>
            <p:ph type="sldNum" sz="quarter" idx="3"/>
          </p:nvPr>
        </p:nvSpPr>
        <p:spPr bwMode="auto">
          <a:xfrm>
            <a:off x="3929063" y="8770938"/>
            <a:ext cx="3005137"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6F74A34-3073-FC4D-89B6-D563531C7E7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060F13E2-F3E5-494F-6361-66F1AA4C5EFD}"/>
              </a:ext>
            </a:extLst>
          </p:cNvPr>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61123" name="Rectangle 3">
            <a:extLst>
              <a:ext uri="{FF2B5EF4-FFF2-40B4-BE49-F238E27FC236}">
                <a16:creationId xmlns:a16="http://schemas.microsoft.com/office/drawing/2014/main" id="{201BF407-6AF5-8E1C-DC1B-E0F1C31A2971}"/>
              </a:ext>
            </a:extLst>
          </p:cNvPr>
          <p:cNvSpPr>
            <a:spLocks noGrp="1" noChangeArrowheads="1"/>
          </p:cNvSpPr>
          <p:nvPr>
            <p:ph type="dt" idx="1"/>
          </p:nvPr>
        </p:nvSpPr>
        <p:spPr bwMode="auto">
          <a:xfrm>
            <a:off x="3927475" y="0"/>
            <a:ext cx="300513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ea typeface="+mn-ea"/>
              </a:defRPr>
            </a:lvl1pPr>
          </a:lstStyle>
          <a:p>
            <a:pPr>
              <a:defRPr/>
            </a:pPr>
            <a:endParaRPr lang="en-US"/>
          </a:p>
        </p:txBody>
      </p:sp>
      <p:sp>
        <p:nvSpPr>
          <p:cNvPr id="17412" name="Rectangle 4">
            <a:extLst>
              <a:ext uri="{FF2B5EF4-FFF2-40B4-BE49-F238E27FC236}">
                <a16:creationId xmlns:a16="http://schemas.microsoft.com/office/drawing/2014/main" id="{E063B451-9443-827B-E1F1-8347E2A907C6}"/>
              </a:ext>
            </a:extLst>
          </p:cNvPr>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5" name="Rectangle 5">
            <a:extLst>
              <a:ext uri="{FF2B5EF4-FFF2-40B4-BE49-F238E27FC236}">
                <a16:creationId xmlns:a16="http://schemas.microsoft.com/office/drawing/2014/main" id="{159C951B-FBF8-1D9F-FCAF-BED1D70BBE5B}"/>
              </a:ext>
            </a:extLst>
          </p:cNvPr>
          <p:cNvSpPr>
            <a:spLocks noGrp="1" noChangeArrowheads="1"/>
          </p:cNvSpPr>
          <p:nvPr>
            <p:ph type="body" sz="quarter" idx="3"/>
          </p:nvPr>
        </p:nvSpPr>
        <p:spPr bwMode="auto">
          <a:xfrm>
            <a:off x="693738" y="4386263"/>
            <a:ext cx="5546725" cy="415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1126" name="Rectangle 6">
            <a:extLst>
              <a:ext uri="{FF2B5EF4-FFF2-40B4-BE49-F238E27FC236}">
                <a16:creationId xmlns:a16="http://schemas.microsoft.com/office/drawing/2014/main" id="{B6A32AB0-7FC4-EF41-93FF-D677461B92B5}"/>
              </a:ext>
            </a:extLst>
          </p:cNvPr>
          <p:cNvSpPr>
            <a:spLocks noGrp="1" noChangeArrowheads="1"/>
          </p:cNvSpPr>
          <p:nvPr>
            <p:ph type="ftr" sz="quarter" idx="4"/>
          </p:nvPr>
        </p:nvSpPr>
        <p:spPr bwMode="auto">
          <a:xfrm>
            <a:off x="0"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defRPr>
            </a:lvl1pPr>
          </a:lstStyle>
          <a:p>
            <a:pPr>
              <a:defRPr/>
            </a:pPr>
            <a:endParaRPr lang="en-US"/>
          </a:p>
        </p:txBody>
      </p:sp>
      <p:sp>
        <p:nvSpPr>
          <p:cNvPr id="261127" name="Rectangle 7">
            <a:extLst>
              <a:ext uri="{FF2B5EF4-FFF2-40B4-BE49-F238E27FC236}">
                <a16:creationId xmlns:a16="http://schemas.microsoft.com/office/drawing/2014/main" id="{7234F6D5-1654-3032-CDDE-395A6C0EB5AD}"/>
              </a:ext>
            </a:extLst>
          </p:cNvPr>
          <p:cNvSpPr>
            <a:spLocks noGrp="1" noChangeArrowheads="1"/>
          </p:cNvSpPr>
          <p:nvPr>
            <p:ph type="sldNum" sz="quarter" idx="5"/>
          </p:nvPr>
        </p:nvSpPr>
        <p:spPr bwMode="auto">
          <a:xfrm>
            <a:off x="3927475" y="8769350"/>
            <a:ext cx="300513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5BDCDF1-0D33-3D4C-B6CC-1D96AF463C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3411D2C-9110-AC98-E810-A15F0B97D17D}"/>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724717A6-343A-5B48-F9DA-03E7258436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9195426B-7685-A01E-E56C-826908E686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475A3497-CE41-C748-B98A-64EE676A3481}"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10</a:t>
            </a:fld>
            <a:endParaRPr lang="en-US" altLang="en-US"/>
          </a:p>
        </p:txBody>
      </p:sp>
    </p:spTree>
    <p:extLst>
      <p:ext uri="{BB962C8B-B14F-4D97-AF65-F5344CB8AC3E}">
        <p14:creationId xmlns:p14="http://schemas.microsoft.com/office/powerpoint/2010/main" val="648761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11</a:t>
            </a:fld>
            <a:endParaRPr lang="en-US" altLang="en-US"/>
          </a:p>
        </p:txBody>
      </p:sp>
    </p:spTree>
    <p:extLst>
      <p:ext uri="{BB962C8B-B14F-4D97-AF65-F5344CB8AC3E}">
        <p14:creationId xmlns:p14="http://schemas.microsoft.com/office/powerpoint/2010/main" val="559244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12</a:t>
            </a:fld>
            <a:endParaRPr lang="en-US" altLang="en-US"/>
          </a:p>
        </p:txBody>
      </p:sp>
    </p:spTree>
    <p:extLst>
      <p:ext uri="{BB962C8B-B14F-4D97-AF65-F5344CB8AC3E}">
        <p14:creationId xmlns:p14="http://schemas.microsoft.com/office/powerpoint/2010/main" val="258968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13</a:t>
            </a:fld>
            <a:endParaRPr lang="en-US" altLang="en-US"/>
          </a:p>
        </p:txBody>
      </p:sp>
    </p:spTree>
    <p:extLst>
      <p:ext uri="{BB962C8B-B14F-4D97-AF65-F5344CB8AC3E}">
        <p14:creationId xmlns:p14="http://schemas.microsoft.com/office/powerpoint/2010/main" val="3745353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14</a:t>
            </a:fld>
            <a:endParaRPr lang="en-US" altLang="en-US"/>
          </a:p>
        </p:txBody>
      </p:sp>
    </p:spTree>
    <p:extLst>
      <p:ext uri="{BB962C8B-B14F-4D97-AF65-F5344CB8AC3E}">
        <p14:creationId xmlns:p14="http://schemas.microsoft.com/office/powerpoint/2010/main" val="761160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15</a:t>
            </a:fld>
            <a:endParaRPr lang="en-US" altLang="en-US"/>
          </a:p>
        </p:txBody>
      </p:sp>
    </p:spTree>
    <p:extLst>
      <p:ext uri="{BB962C8B-B14F-4D97-AF65-F5344CB8AC3E}">
        <p14:creationId xmlns:p14="http://schemas.microsoft.com/office/powerpoint/2010/main" val="305805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16</a:t>
            </a:fld>
            <a:endParaRPr lang="en-US" altLang="en-US"/>
          </a:p>
        </p:txBody>
      </p:sp>
    </p:spTree>
    <p:extLst>
      <p:ext uri="{BB962C8B-B14F-4D97-AF65-F5344CB8AC3E}">
        <p14:creationId xmlns:p14="http://schemas.microsoft.com/office/powerpoint/2010/main" val="1605229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17</a:t>
            </a:fld>
            <a:endParaRPr lang="en-US" altLang="en-US"/>
          </a:p>
        </p:txBody>
      </p:sp>
    </p:spTree>
    <p:extLst>
      <p:ext uri="{BB962C8B-B14F-4D97-AF65-F5344CB8AC3E}">
        <p14:creationId xmlns:p14="http://schemas.microsoft.com/office/powerpoint/2010/main" val="283500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18</a:t>
            </a:fld>
            <a:endParaRPr lang="en-US" altLang="en-US"/>
          </a:p>
        </p:txBody>
      </p:sp>
    </p:spTree>
    <p:extLst>
      <p:ext uri="{BB962C8B-B14F-4D97-AF65-F5344CB8AC3E}">
        <p14:creationId xmlns:p14="http://schemas.microsoft.com/office/powerpoint/2010/main" val="3408194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BBBA7D3B-8D90-74F7-4265-3EF0FC5C51D2}"/>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199A480D-E967-7EEF-D8F1-DCB491F655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FFA92FD2-37A6-347A-FBBF-15699CFC79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6CA3EF2A-AFF5-E04A-B169-B02FF7E075F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21</a:t>
            </a:fld>
            <a:endParaRPr lang="en-US" altLang="en-US"/>
          </a:p>
        </p:txBody>
      </p:sp>
    </p:spTree>
    <p:extLst>
      <p:ext uri="{BB962C8B-B14F-4D97-AF65-F5344CB8AC3E}">
        <p14:creationId xmlns:p14="http://schemas.microsoft.com/office/powerpoint/2010/main" val="34899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22</a:t>
            </a:fld>
            <a:endParaRPr lang="en-US" altLang="en-US"/>
          </a:p>
        </p:txBody>
      </p:sp>
    </p:spTree>
    <p:extLst>
      <p:ext uri="{BB962C8B-B14F-4D97-AF65-F5344CB8AC3E}">
        <p14:creationId xmlns:p14="http://schemas.microsoft.com/office/powerpoint/2010/main" val="143494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C3A3D3F7-5B44-9EEA-04F1-112CD06CB654}"/>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2300770E-D6B4-4007-AA8A-8939E11E0A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5E2D907B-AAE2-E609-4278-4C8F69F749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B0A69464-50F6-E74A-B759-DCCE5BE9C603}" type="slidenum">
              <a:rPr lang="en-US" altLang="en-US" smtClean="0"/>
              <a:pPr/>
              <a:t>23</a:t>
            </a:fld>
            <a:endParaRPr lang="en-US" altLang="en-US"/>
          </a:p>
        </p:txBody>
      </p:sp>
    </p:spTree>
    <p:extLst>
      <p:ext uri="{BB962C8B-B14F-4D97-AF65-F5344CB8AC3E}">
        <p14:creationId xmlns:p14="http://schemas.microsoft.com/office/powerpoint/2010/main" val="294040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2130275A-6C4A-C642-971B-BE60B4A8BA03}"/>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6945E48C-E524-1A20-688D-807D694E07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65539" name="Slide Number Placeholder 3">
            <a:extLst>
              <a:ext uri="{FF2B5EF4-FFF2-40B4-BE49-F238E27FC236}">
                <a16:creationId xmlns:a16="http://schemas.microsoft.com/office/drawing/2014/main" id="{2EDA6E24-DAD6-46A5-6446-0A630DEA35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FF03905A-B48E-D647-8C2A-9F381D3F772C}" type="slidenum">
              <a:rPr lang="en-US" altLang="en-US" smtClean="0"/>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AEFFA7E-ABEC-4496-887D-3FEA0B95CDEF}"/>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2F2583CE-C513-C8F4-D542-E2D0B4551E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33A7AC62-1411-A22D-A165-DCF8824FF7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74ECEB-6F79-054A-B517-BBB502CFD15B}"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5</a:t>
            </a:fld>
            <a:endParaRPr lang="en-US" altLang="en-US"/>
          </a:p>
        </p:txBody>
      </p:sp>
    </p:spTree>
    <p:extLst>
      <p:ext uri="{BB962C8B-B14F-4D97-AF65-F5344CB8AC3E}">
        <p14:creationId xmlns:p14="http://schemas.microsoft.com/office/powerpoint/2010/main" val="107118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6</a:t>
            </a:fld>
            <a:endParaRPr lang="en-US" altLang="en-US"/>
          </a:p>
        </p:txBody>
      </p:sp>
    </p:spTree>
    <p:extLst>
      <p:ext uri="{BB962C8B-B14F-4D97-AF65-F5344CB8AC3E}">
        <p14:creationId xmlns:p14="http://schemas.microsoft.com/office/powerpoint/2010/main" val="305027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7</a:t>
            </a:fld>
            <a:endParaRPr lang="en-US" altLang="en-US"/>
          </a:p>
        </p:txBody>
      </p:sp>
    </p:spTree>
    <p:extLst>
      <p:ext uri="{BB962C8B-B14F-4D97-AF65-F5344CB8AC3E}">
        <p14:creationId xmlns:p14="http://schemas.microsoft.com/office/powerpoint/2010/main" val="35877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8</a:t>
            </a:fld>
            <a:endParaRPr lang="en-US" altLang="en-US"/>
          </a:p>
        </p:txBody>
      </p:sp>
    </p:spTree>
    <p:extLst>
      <p:ext uri="{BB962C8B-B14F-4D97-AF65-F5344CB8AC3E}">
        <p14:creationId xmlns:p14="http://schemas.microsoft.com/office/powerpoint/2010/main" val="2539719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016AE9C3-0B84-98A1-CF7D-B0D1D47F730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8875A1B2-7A15-C815-FBE7-47554BFB07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2ED8EC8C-9581-CECF-8516-94BEE5BF68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fld id="{8D2A2E71-FA30-0940-99C5-C029FFB2F0A4}" type="slidenum">
              <a:rPr lang="en-US" altLang="en-US" smtClean="0"/>
              <a:pPr/>
              <a:t>9</a:t>
            </a:fld>
            <a:endParaRPr lang="en-US" altLang="en-US"/>
          </a:p>
        </p:txBody>
      </p:sp>
    </p:spTree>
    <p:extLst>
      <p:ext uri="{BB962C8B-B14F-4D97-AF65-F5344CB8AC3E}">
        <p14:creationId xmlns:p14="http://schemas.microsoft.com/office/powerpoint/2010/main" val="370789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FC9C3D81-4F3D-BB17-61DA-D6ECCBE848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3" name="Footer Placeholder 4">
            <a:extLst>
              <a:ext uri="{FF2B5EF4-FFF2-40B4-BE49-F238E27FC236}">
                <a16:creationId xmlns:a16="http://schemas.microsoft.com/office/drawing/2014/main" id="{0FF7AC35-B074-E231-6CE4-C9E9C77B9169}"/>
              </a:ext>
            </a:extLst>
          </p:cNvPr>
          <p:cNvSpPr>
            <a:spLocks noGrp="1"/>
          </p:cNvSpPr>
          <p:nvPr>
            <p:ph type="ftr" sz="quarter" idx="10"/>
          </p:nvPr>
        </p:nvSpPr>
        <p:spPr/>
        <p:txBody>
          <a:bodyPr/>
          <a:lstStyle>
            <a:lvl1pPr>
              <a:defRPr/>
            </a:lvl1pPr>
          </a:lstStyle>
          <a:p>
            <a:pPr>
              <a:defRPr/>
            </a:pPr>
            <a:r>
              <a:rPr lang="en-US"/>
              <a:t>BOY SCOUTS OF AMERICA</a:t>
            </a:r>
          </a:p>
        </p:txBody>
      </p:sp>
      <p:sp>
        <p:nvSpPr>
          <p:cNvPr id="4" name="Slide Number Placeholder 5">
            <a:extLst>
              <a:ext uri="{FF2B5EF4-FFF2-40B4-BE49-F238E27FC236}">
                <a16:creationId xmlns:a16="http://schemas.microsoft.com/office/drawing/2014/main" id="{AFF25895-6348-310A-6D02-A0AC57CFCF51}"/>
              </a:ext>
            </a:extLst>
          </p:cNvPr>
          <p:cNvSpPr>
            <a:spLocks noGrp="1"/>
          </p:cNvSpPr>
          <p:nvPr>
            <p:ph type="sldNum" sz="quarter" idx="11"/>
          </p:nvPr>
        </p:nvSpPr>
        <p:spPr/>
        <p:txBody>
          <a:bodyPr/>
          <a:lstStyle>
            <a:lvl1pPr>
              <a:defRPr/>
            </a:lvl1pPr>
          </a:lstStyle>
          <a:p>
            <a:pPr>
              <a:defRPr/>
            </a:pPr>
            <a:fld id="{0AA2F53C-2B8E-D548-AB18-8EAD970F2CFA}" type="slidenum">
              <a:rPr lang="en-US" altLang="en-US"/>
              <a:pPr>
                <a:defRPr/>
              </a:pPr>
              <a:t>‹#›</a:t>
            </a:fld>
            <a:endParaRPr lang="en-US" altLang="en-US"/>
          </a:p>
        </p:txBody>
      </p:sp>
      <p:sp>
        <p:nvSpPr>
          <p:cNvPr id="5" name="Date Placeholder 6">
            <a:extLst>
              <a:ext uri="{FF2B5EF4-FFF2-40B4-BE49-F238E27FC236}">
                <a16:creationId xmlns:a16="http://schemas.microsoft.com/office/drawing/2014/main" id="{6A73D14B-76D2-C928-DB48-C81207C63805}"/>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3CFF9CB3-1629-F44A-A247-E523D43E8E0F}" type="datetime1">
              <a:rPr lang="en-US" altLang="en-US"/>
              <a:pPr>
                <a:defRPr/>
              </a:pPr>
              <a:t>1/4/2024</a:t>
            </a:fld>
            <a:endParaRPr lang="en-US" altLang="en-US"/>
          </a:p>
        </p:txBody>
      </p:sp>
    </p:spTree>
    <p:extLst>
      <p:ext uri="{BB962C8B-B14F-4D97-AF65-F5344CB8AC3E}">
        <p14:creationId xmlns:p14="http://schemas.microsoft.com/office/powerpoint/2010/main" val="419827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53F0C24A-833D-96FF-B13D-8BF0D25C6F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1F11D226-5354-23BF-8032-4D71D8503E31}"/>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F237C7E-9E8E-DF6B-42FA-FAF8D8F193A8}"/>
              </a:ext>
            </a:extLst>
          </p:cNvPr>
          <p:cNvSpPr>
            <a:spLocks noGrp="1"/>
          </p:cNvSpPr>
          <p:nvPr>
            <p:ph type="dt" sz="half" idx="10"/>
          </p:nvPr>
        </p:nvSpPr>
        <p:spPr/>
        <p:txBody>
          <a:bodyPr/>
          <a:lstStyle>
            <a:lvl1pPr>
              <a:defRPr/>
            </a:lvl1pPr>
          </a:lstStyle>
          <a:p>
            <a:pPr>
              <a:defRPr/>
            </a:pPr>
            <a:fld id="{C409B6CD-88B1-5946-92B0-48F290407B49}" type="datetime1">
              <a:rPr lang="en-US" altLang="en-US"/>
              <a:pPr>
                <a:defRPr/>
              </a:pPr>
              <a:t>1/4/2024</a:t>
            </a:fld>
            <a:endParaRPr lang="en-US" altLang="en-US"/>
          </a:p>
        </p:txBody>
      </p:sp>
      <p:sp>
        <p:nvSpPr>
          <p:cNvPr id="6" name="Footer Placeholder 4">
            <a:extLst>
              <a:ext uri="{FF2B5EF4-FFF2-40B4-BE49-F238E27FC236}">
                <a16:creationId xmlns:a16="http://schemas.microsoft.com/office/drawing/2014/main" id="{644CDB44-C118-A175-616D-CD31067BAD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F6D0AA0-3D09-4E9A-A21B-BA2213626293}"/>
              </a:ext>
            </a:extLst>
          </p:cNvPr>
          <p:cNvSpPr>
            <a:spLocks noGrp="1"/>
          </p:cNvSpPr>
          <p:nvPr>
            <p:ph type="sldNum" sz="quarter" idx="12"/>
          </p:nvPr>
        </p:nvSpPr>
        <p:spPr/>
        <p:txBody>
          <a:bodyPr/>
          <a:lstStyle>
            <a:lvl1pPr>
              <a:defRPr/>
            </a:lvl1pPr>
          </a:lstStyle>
          <a:p>
            <a:pPr>
              <a:defRPr/>
            </a:pPr>
            <a:fld id="{61594297-139C-B046-9086-4950C5885461}" type="slidenum">
              <a:rPr lang="en-US" altLang="en-US"/>
              <a:pPr>
                <a:defRPr/>
              </a:pPr>
              <a:t>‹#›</a:t>
            </a:fld>
            <a:endParaRPr lang="en-US" altLang="en-US"/>
          </a:p>
        </p:txBody>
      </p:sp>
    </p:spTree>
    <p:extLst>
      <p:ext uri="{BB962C8B-B14F-4D97-AF65-F5344CB8AC3E}">
        <p14:creationId xmlns:p14="http://schemas.microsoft.com/office/powerpoint/2010/main" val="237396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82988160-DAAE-6E25-CAB1-085F6CE2C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C7607A9D-C37A-5D55-13B2-15179971337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9E5D73A-884D-C29C-EE6E-5B2C0C2CB640}"/>
              </a:ext>
            </a:extLst>
          </p:cNvPr>
          <p:cNvSpPr>
            <a:spLocks noGrp="1"/>
          </p:cNvSpPr>
          <p:nvPr>
            <p:ph type="dt" sz="half" idx="10"/>
          </p:nvPr>
        </p:nvSpPr>
        <p:spPr/>
        <p:txBody>
          <a:bodyPr/>
          <a:lstStyle>
            <a:lvl1pPr>
              <a:defRPr/>
            </a:lvl1pPr>
          </a:lstStyle>
          <a:p>
            <a:pPr>
              <a:defRPr/>
            </a:pPr>
            <a:fld id="{CAA47A1D-0B28-4849-A727-CADBE0A38D87}" type="datetime1">
              <a:rPr lang="en-US" altLang="en-US"/>
              <a:pPr>
                <a:defRPr/>
              </a:pPr>
              <a:t>1/4/2024</a:t>
            </a:fld>
            <a:endParaRPr lang="en-US" altLang="en-US"/>
          </a:p>
        </p:txBody>
      </p:sp>
      <p:sp>
        <p:nvSpPr>
          <p:cNvPr id="6" name="Footer Placeholder 4">
            <a:extLst>
              <a:ext uri="{FF2B5EF4-FFF2-40B4-BE49-F238E27FC236}">
                <a16:creationId xmlns:a16="http://schemas.microsoft.com/office/drawing/2014/main" id="{9248F3C9-6D11-014B-92BB-2B9EB15D7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873602-ABC5-190F-B70D-7C1F572413AC}"/>
              </a:ext>
            </a:extLst>
          </p:cNvPr>
          <p:cNvSpPr>
            <a:spLocks noGrp="1"/>
          </p:cNvSpPr>
          <p:nvPr>
            <p:ph type="sldNum" sz="quarter" idx="12"/>
          </p:nvPr>
        </p:nvSpPr>
        <p:spPr/>
        <p:txBody>
          <a:bodyPr/>
          <a:lstStyle>
            <a:lvl1pPr>
              <a:defRPr/>
            </a:lvl1pPr>
          </a:lstStyle>
          <a:p>
            <a:pPr>
              <a:defRPr/>
            </a:pPr>
            <a:fld id="{2C23F0B5-9B73-5540-9D14-8DB59530DB68}" type="slidenum">
              <a:rPr lang="en-US" altLang="en-US"/>
              <a:pPr>
                <a:defRPr/>
              </a:pPr>
              <a:t>‹#›</a:t>
            </a:fld>
            <a:endParaRPr lang="en-US" altLang="en-US"/>
          </a:p>
        </p:txBody>
      </p:sp>
    </p:spTree>
    <p:extLst>
      <p:ext uri="{BB962C8B-B14F-4D97-AF65-F5344CB8AC3E}">
        <p14:creationId xmlns:p14="http://schemas.microsoft.com/office/powerpoint/2010/main" val="2774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2D421351-522F-F22B-FE65-DE97C08A8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C160DCAA-3BC0-E80B-2AF0-8F51621E46FB}"/>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8893D95-1117-20F2-D24E-EA9A0493EA25}"/>
              </a:ext>
            </a:extLst>
          </p:cNvPr>
          <p:cNvSpPr>
            <a:spLocks noGrp="1"/>
          </p:cNvSpPr>
          <p:nvPr>
            <p:ph type="dt" sz="half" idx="10"/>
          </p:nvPr>
        </p:nvSpPr>
        <p:spPr/>
        <p:txBody>
          <a:bodyPr/>
          <a:lstStyle>
            <a:lvl1pPr>
              <a:defRPr/>
            </a:lvl1pPr>
          </a:lstStyle>
          <a:p>
            <a:pPr>
              <a:defRPr/>
            </a:pPr>
            <a:fld id="{83144FAE-A65E-174F-8FD0-31182B99E325}" type="datetime1">
              <a:rPr lang="en-US" altLang="en-US"/>
              <a:pPr>
                <a:defRPr/>
              </a:pPr>
              <a:t>1/4/2024</a:t>
            </a:fld>
            <a:endParaRPr lang="en-US" altLang="en-US"/>
          </a:p>
        </p:txBody>
      </p:sp>
      <p:sp>
        <p:nvSpPr>
          <p:cNvPr id="6" name="Footer Placeholder 4">
            <a:extLst>
              <a:ext uri="{FF2B5EF4-FFF2-40B4-BE49-F238E27FC236}">
                <a16:creationId xmlns:a16="http://schemas.microsoft.com/office/drawing/2014/main" id="{3598B776-B1C8-ACEB-5B2C-2E21D34D04B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EFE697-5F7C-289A-2EF9-CE5CCB382A7D}"/>
              </a:ext>
            </a:extLst>
          </p:cNvPr>
          <p:cNvSpPr>
            <a:spLocks noGrp="1"/>
          </p:cNvSpPr>
          <p:nvPr>
            <p:ph type="sldNum" sz="quarter" idx="12"/>
          </p:nvPr>
        </p:nvSpPr>
        <p:spPr/>
        <p:txBody>
          <a:bodyPr/>
          <a:lstStyle>
            <a:lvl1pPr>
              <a:defRPr/>
            </a:lvl1pPr>
          </a:lstStyle>
          <a:p>
            <a:pPr>
              <a:defRPr/>
            </a:pPr>
            <a:fld id="{74EC5A47-EC9F-8F44-A542-BA7C443DCC60}" type="slidenum">
              <a:rPr lang="en-US" altLang="en-US"/>
              <a:pPr>
                <a:defRPr/>
              </a:pPr>
              <a:t>‹#›</a:t>
            </a:fld>
            <a:endParaRPr lang="en-US" altLang="en-US"/>
          </a:p>
        </p:txBody>
      </p:sp>
    </p:spTree>
    <p:extLst>
      <p:ext uri="{BB962C8B-B14F-4D97-AF65-F5344CB8AC3E}">
        <p14:creationId xmlns:p14="http://schemas.microsoft.com/office/powerpoint/2010/main" val="1233552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8" descr="FDL_4K.png">
            <a:extLst>
              <a:ext uri="{FF2B5EF4-FFF2-40B4-BE49-F238E27FC236}">
                <a16:creationId xmlns:a16="http://schemas.microsoft.com/office/drawing/2014/main" id="{74B80F20-13C7-8611-E809-C9ABA5B038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a:t>Click to edit Master title style</a:t>
            </a:r>
          </a:p>
        </p:txBody>
      </p:sp>
      <p:sp>
        <p:nvSpPr>
          <p:cNvPr id="3" name="Footer Placeholder 4">
            <a:extLst>
              <a:ext uri="{FF2B5EF4-FFF2-40B4-BE49-F238E27FC236}">
                <a16:creationId xmlns:a16="http://schemas.microsoft.com/office/drawing/2014/main" id="{432E85FB-AC14-F671-5C23-4C2BB26CFAB5}"/>
              </a:ext>
            </a:extLst>
          </p:cNvPr>
          <p:cNvSpPr>
            <a:spLocks noGrp="1"/>
          </p:cNvSpPr>
          <p:nvPr>
            <p:ph type="ftr" sz="quarter" idx="10"/>
          </p:nvPr>
        </p:nvSpPr>
        <p:spPr/>
        <p:txBody>
          <a:bodyPr/>
          <a:lstStyle>
            <a:lvl1pPr>
              <a:defRPr/>
            </a:lvl1pPr>
          </a:lstStyle>
          <a:p>
            <a:pPr>
              <a:defRPr/>
            </a:pPr>
            <a:r>
              <a:rPr lang="en-US"/>
              <a:t>BOY SCOUTS OF AMERICA</a:t>
            </a:r>
          </a:p>
        </p:txBody>
      </p:sp>
      <p:sp>
        <p:nvSpPr>
          <p:cNvPr id="4" name="Slide Number Placeholder 5">
            <a:extLst>
              <a:ext uri="{FF2B5EF4-FFF2-40B4-BE49-F238E27FC236}">
                <a16:creationId xmlns:a16="http://schemas.microsoft.com/office/drawing/2014/main" id="{98FD6619-820E-97FE-1D0D-769E0FE3D7C4}"/>
              </a:ext>
            </a:extLst>
          </p:cNvPr>
          <p:cNvSpPr>
            <a:spLocks noGrp="1"/>
          </p:cNvSpPr>
          <p:nvPr>
            <p:ph type="sldNum" sz="quarter" idx="11"/>
          </p:nvPr>
        </p:nvSpPr>
        <p:spPr/>
        <p:txBody>
          <a:bodyPr/>
          <a:lstStyle>
            <a:lvl1pPr>
              <a:defRPr/>
            </a:lvl1pPr>
          </a:lstStyle>
          <a:p>
            <a:pPr>
              <a:defRPr/>
            </a:pPr>
            <a:fld id="{2B0E456C-63FB-4941-A383-B91B9EDC3A0A}" type="slidenum">
              <a:rPr lang="en-US" altLang="en-US"/>
              <a:pPr>
                <a:defRPr/>
              </a:pPr>
              <a:t>‹#›</a:t>
            </a:fld>
            <a:endParaRPr lang="en-US" altLang="en-US"/>
          </a:p>
        </p:txBody>
      </p:sp>
      <p:sp>
        <p:nvSpPr>
          <p:cNvPr id="5" name="Date Placeholder 6">
            <a:extLst>
              <a:ext uri="{FF2B5EF4-FFF2-40B4-BE49-F238E27FC236}">
                <a16:creationId xmlns:a16="http://schemas.microsoft.com/office/drawing/2014/main" id="{1D605D1B-89C7-06AD-5EF6-276FF0D7F69A}"/>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00E6A903-D8FC-084B-A596-5A1442F45980}" type="datetime1">
              <a:rPr lang="en-US" altLang="en-US"/>
              <a:pPr>
                <a:defRPr/>
              </a:pPr>
              <a:t>1/4/2024</a:t>
            </a:fld>
            <a:endParaRPr lang="en-US" altLang="en-US"/>
          </a:p>
        </p:txBody>
      </p:sp>
    </p:spTree>
    <p:extLst>
      <p:ext uri="{BB962C8B-B14F-4D97-AF65-F5344CB8AC3E}">
        <p14:creationId xmlns:p14="http://schemas.microsoft.com/office/powerpoint/2010/main" val="390035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24781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2" name="Rectangle 4">
            <a:extLst>
              <a:ext uri="{FF2B5EF4-FFF2-40B4-BE49-F238E27FC236}">
                <a16:creationId xmlns:a16="http://schemas.microsoft.com/office/drawing/2014/main" id="{4C8C05AE-AE35-C313-6A5A-3EFE3352252E}"/>
              </a:ext>
            </a:extLst>
          </p:cNvPr>
          <p:cNvSpPr>
            <a:spLocks noGrp="1" noChangeArrowheads="1"/>
          </p:cNvSpPr>
          <p:nvPr>
            <p:ph type="dt" sz="half" idx="10"/>
          </p:nvPr>
        </p:nvSpPr>
        <p:spPr/>
        <p:txBody>
          <a:bodyPr/>
          <a:lstStyle>
            <a:lvl1pPr>
              <a:defRPr>
                <a:latin typeface="Helvetica" pitchFamily="-128" charset="0"/>
                <a:ea typeface="+mn-ea"/>
              </a:defRPr>
            </a:lvl1pPr>
          </a:lstStyle>
          <a:p>
            <a:pPr>
              <a:defRPr/>
            </a:pPr>
            <a:endParaRPr lang="en-US"/>
          </a:p>
        </p:txBody>
      </p:sp>
      <p:sp>
        <p:nvSpPr>
          <p:cNvPr id="3" name="Rectangle 5">
            <a:extLst>
              <a:ext uri="{FF2B5EF4-FFF2-40B4-BE49-F238E27FC236}">
                <a16:creationId xmlns:a16="http://schemas.microsoft.com/office/drawing/2014/main" id="{41FEEFF0-FB60-762D-8B88-ACC4699A0AD2}"/>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995F85-A7BB-EE77-0EFA-8A55DA8AC1E5}"/>
              </a:ext>
            </a:extLst>
          </p:cNvPr>
          <p:cNvSpPr>
            <a:spLocks noGrp="1" noChangeArrowheads="1"/>
          </p:cNvSpPr>
          <p:nvPr>
            <p:ph type="sldNum" sz="quarter" idx="12"/>
          </p:nvPr>
        </p:nvSpPr>
        <p:spPr/>
        <p:txBody>
          <a:bodyPr/>
          <a:lstStyle>
            <a:lvl1pPr>
              <a:defRPr/>
            </a:lvl1pPr>
          </a:lstStyle>
          <a:p>
            <a:pPr>
              <a:defRPr/>
            </a:pPr>
            <a:fld id="{12948896-90B9-A145-948C-3FC8BBBEBCF4}" type="slidenum">
              <a:rPr lang="en-US" altLang="en-US"/>
              <a:pPr>
                <a:defRPr/>
              </a:pPr>
              <a:t>‹#›</a:t>
            </a:fld>
            <a:endParaRPr lang="en-US" altLang="en-US"/>
          </a:p>
        </p:txBody>
      </p:sp>
    </p:spTree>
    <p:extLst>
      <p:ext uri="{BB962C8B-B14F-4D97-AF65-F5344CB8AC3E}">
        <p14:creationId xmlns:p14="http://schemas.microsoft.com/office/powerpoint/2010/main" val="283668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a:extLst>
              <a:ext uri="{FF2B5EF4-FFF2-40B4-BE49-F238E27FC236}">
                <a16:creationId xmlns:a16="http://schemas.microsoft.com/office/drawing/2014/main" id="{C896A08C-6047-2DEC-176C-A786A0A50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3C9893-A196-49C6-081F-B25CA5A11FF9}"/>
              </a:ext>
            </a:extLst>
          </p:cNvPr>
          <p:cNvSpPr>
            <a:spLocks noGrp="1"/>
          </p:cNvSpPr>
          <p:nvPr>
            <p:ph type="ftr" sz="quarter" idx="10"/>
          </p:nvPr>
        </p:nvSpPr>
        <p:spPr/>
        <p:txBody>
          <a:bodyPr/>
          <a:lstStyle>
            <a:lvl1pPr>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223B6F3A-997D-9143-53B2-E48B706EBBC2}"/>
              </a:ext>
            </a:extLst>
          </p:cNvPr>
          <p:cNvSpPr>
            <a:spLocks noGrp="1"/>
          </p:cNvSpPr>
          <p:nvPr>
            <p:ph type="sldNum" sz="quarter" idx="11"/>
          </p:nvPr>
        </p:nvSpPr>
        <p:spPr/>
        <p:txBody>
          <a:bodyPr/>
          <a:lstStyle>
            <a:lvl1pPr>
              <a:defRPr/>
            </a:lvl1pPr>
          </a:lstStyle>
          <a:p>
            <a:pPr>
              <a:defRPr/>
            </a:pPr>
            <a:fld id="{D8444ADE-96FB-3847-B857-CF961C964AC8}" type="slidenum">
              <a:rPr lang="en-US" altLang="en-US"/>
              <a:pPr>
                <a:defRPr/>
              </a:pPr>
              <a:t>‹#›</a:t>
            </a:fld>
            <a:endParaRPr lang="en-US" altLang="en-US"/>
          </a:p>
        </p:txBody>
      </p:sp>
      <p:sp>
        <p:nvSpPr>
          <p:cNvPr id="7" name="Date Placeholder 6">
            <a:extLst>
              <a:ext uri="{FF2B5EF4-FFF2-40B4-BE49-F238E27FC236}">
                <a16:creationId xmlns:a16="http://schemas.microsoft.com/office/drawing/2014/main" id="{79AC9251-B047-9CB0-5BC7-9CA867560246}"/>
              </a:ext>
            </a:extLst>
          </p:cNvPr>
          <p:cNvSpPr>
            <a:spLocks noGrp="1"/>
          </p:cNvSpPr>
          <p:nvPr>
            <p:ph type="dt" sz="half" idx="12"/>
          </p:nvPr>
        </p:nvSpPr>
        <p:spPr>
          <a:xfrm>
            <a:off x="3816350" y="6508750"/>
            <a:ext cx="2133600" cy="365125"/>
          </a:xfrm>
          <a:prstGeom prst="rect">
            <a:avLst/>
          </a:prstGeom>
        </p:spPr>
        <p:txBody>
          <a:bodyPr/>
          <a:lstStyle>
            <a:lvl1pPr>
              <a:defRPr/>
            </a:lvl1pPr>
          </a:lstStyle>
          <a:p>
            <a:pPr>
              <a:defRPr/>
            </a:pPr>
            <a:fld id="{0C4CC892-FC72-2F4D-9A19-B87B6AD89366}" type="datetime1">
              <a:rPr lang="en-US" altLang="en-US"/>
              <a:pPr>
                <a:defRPr/>
              </a:pPr>
              <a:t>1/4/2024</a:t>
            </a:fld>
            <a:endParaRPr lang="en-US" altLang="en-US"/>
          </a:p>
        </p:txBody>
      </p:sp>
    </p:spTree>
    <p:extLst>
      <p:ext uri="{BB962C8B-B14F-4D97-AF65-F5344CB8AC3E}">
        <p14:creationId xmlns:p14="http://schemas.microsoft.com/office/powerpoint/2010/main" val="396277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a:extLst>
              <a:ext uri="{FF2B5EF4-FFF2-40B4-BE49-F238E27FC236}">
                <a16:creationId xmlns:a16="http://schemas.microsoft.com/office/drawing/2014/main" id="{6D8E97FD-5BE2-C4EA-1B91-F818234EF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5D63DFB3-4794-4C4C-AACB-5C46134907EA}"/>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814C45B3-DBB8-A945-AAC3-7101683402B4}" type="datetime1">
              <a:rPr lang="en-US" altLang="en-US"/>
              <a:pPr>
                <a:defRPr/>
              </a:pPr>
              <a:t>1/4/2024</a:t>
            </a:fld>
            <a:endParaRPr lang="en-US" altLang="en-US"/>
          </a:p>
        </p:txBody>
      </p:sp>
      <p:sp>
        <p:nvSpPr>
          <p:cNvPr id="7" name="Footer Placeholder 5">
            <a:extLst>
              <a:ext uri="{FF2B5EF4-FFF2-40B4-BE49-F238E27FC236}">
                <a16:creationId xmlns:a16="http://schemas.microsoft.com/office/drawing/2014/main" id="{2471976D-3E53-BEC0-0CFE-B6BC6D038153}"/>
              </a:ext>
            </a:extLst>
          </p:cNvPr>
          <p:cNvSpPr>
            <a:spLocks noGrp="1"/>
          </p:cNvSpPr>
          <p:nvPr>
            <p:ph type="ftr" sz="quarter" idx="11"/>
          </p:nvPr>
        </p:nvSpPr>
        <p:spPr/>
        <p:txBody>
          <a:bodyPr/>
          <a:lstStyle>
            <a:lvl1pPr>
              <a:defRPr/>
            </a:lvl1pPr>
          </a:lstStyle>
          <a:p>
            <a:pPr>
              <a:defRPr/>
            </a:pPr>
            <a:r>
              <a:rPr lang="en-US"/>
              <a:t>BOY SCOUTS OF AMERICA</a:t>
            </a:r>
          </a:p>
        </p:txBody>
      </p:sp>
      <p:sp>
        <p:nvSpPr>
          <p:cNvPr id="8" name="Slide Number Placeholder 6">
            <a:extLst>
              <a:ext uri="{FF2B5EF4-FFF2-40B4-BE49-F238E27FC236}">
                <a16:creationId xmlns:a16="http://schemas.microsoft.com/office/drawing/2014/main" id="{DE5898E4-A98B-40D3-823D-5977DE935E4A}"/>
              </a:ext>
            </a:extLst>
          </p:cNvPr>
          <p:cNvSpPr>
            <a:spLocks noGrp="1"/>
          </p:cNvSpPr>
          <p:nvPr>
            <p:ph type="sldNum" sz="quarter" idx="12"/>
          </p:nvPr>
        </p:nvSpPr>
        <p:spPr/>
        <p:txBody>
          <a:bodyPr/>
          <a:lstStyle>
            <a:lvl1pPr>
              <a:defRPr/>
            </a:lvl1pPr>
          </a:lstStyle>
          <a:p>
            <a:pPr>
              <a:defRPr/>
            </a:pPr>
            <a:fld id="{DCAE3EED-EBB3-7D42-AC0F-0D9755C4BDEE}" type="slidenum">
              <a:rPr lang="en-US" altLang="en-US"/>
              <a:pPr>
                <a:defRPr/>
              </a:pPr>
              <a:t>‹#›</a:t>
            </a:fld>
            <a:endParaRPr lang="en-US" altLang="en-US"/>
          </a:p>
        </p:txBody>
      </p:sp>
    </p:spTree>
    <p:extLst>
      <p:ext uri="{BB962C8B-B14F-4D97-AF65-F5344CB8AC3E}">
        <p14:creationId xmlns:p14="http://schemas.microsoft.com/office/powerpoint/2010/main" val="149719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a:extLst>
              <a:ext uri="{FF2B5EF4-FFF2-40B4-BE49-F238E27FC236}">
                <a16:creationId xmlns:a16="http://schemas.microsoft.com/office/drawing/2014/main" id="{92396DC6-E2F0-59CC-6614-8C435FD1E2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B7E10E98-076F-F877-809D-A5F4FBAC7AA8}"/>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F5330C5B-B49F-4A4F-8ABC-5F3EBD840A8B}" type="datetime1">
              <a:rPr lang="en-US" altLang="en-US"/>
              <a:pPr>
                <a:defRPr/>
              </a:pPr>
              <a:t>1/4/2024</a:t>
            </a:fld>
            <a:endParaRPr lang="en-US" altLang="en-US"/>
          </a:p>
        </p:txBody>
      </p:sp>
      <p:sp>
        <p:nvSpPr>
          <p:cNvPr id="9" name="Footer Placeholder 7">
            <a:extLst>
              <a:ext uri="{FF2B5EF4-FFF2-40B4-BE49-F238E27FC236}">
                <a16:creationId xmlns:a16="http://schemas.microsoft.com/office/drawing/2014/main" id="{8EB2E8F2-82D0-28D6-6785-B710E5CA7C21}"/>
              </a:ext>
            </a:extLst>
          </p:cNvPr>
          <p:cNvSpPr>
            <a:spLocks noGrp="1"/>
          </p:cNvSpPr>
          <p:nvPr>
            <p:ph type="ftr" sz="quarter" idx="11"/>
          </p:nvPr>
        </p:nvSpPr>
        <p:spPr/>
        <p:txBody>
          <a:bodyPr/>
          <a:lstStyle>
            <a:lvl1pPr>
              <a:defRPr/>
            </a:lvl1pPr>
          </a:lstStyle>
          <a:p>
            <a:pPr>
              <a:defRPr/>
            </a:pPr>
            <a:r>
              <a:rPr lang="en-US"/>
              <a:t>BOY SCOUTS OF AMERICA</a:t>
            </a:r>
          </a:p>
        </p:txBody>
      </p:sp>
      <p:sp>
        <p:nvSpPr>
          <p:cNvPr id="10" name="Slide Number Placeholder 8">
            <a:extLst>
              <a:ext uri="{FF2B5EF4-FFF2-40B4-BE49-F238E27FC236}">
                <a16:creationId xmlns:a16="http://schemas.microsoft.com/office/drawing/2014/main" id="{A3697EF6-98BC-B797-B214-70715BFC1316}"/>
              </a:ext>
            </a:extLst>
          </p:cNvPr>
          <p:cNvSpPr>
            <a:spLocks noGrp="1"/>
          </p:cNvSpPr>
          <p:nvPr>
            <p:ph type="sldNum" sz="quarter" idx="12"/>
          </p:nvPr>
        </p:nvSpPr>
        <p:spPr/>
        <p:txBody>
          <a:bodyPr/>
          <a:lstStyle>
            <a:lvl1pPr>
              <a:defRPr/>
            </a:lvl1pPr>
          </a:lstStyle>
          <a:p>
            <a:pPr>
              <a:defRPr/>
            </a:pPr>
            <a:fld id="{0DDC0D56-F25B-1F46-BAD0-8C4E16BD9AB3}" type="slidenum">
              <a:rPr lang="en-US" altLang="en-US"/>
              <a:pPr>
                <a:defRPr/>
              </a:pPr>
              <a:t>‹#›</a:t>
            </a:fld>
            <a:endParaRPr lang="en-US" altLang="en-US"/>
          </a:p>
        </p:txBody>
      </p:sp>
    </p:spTree>
    <p:extLst>
      <p:ext uri="{BB962C8B-B14F-4D97-AF65-F5344CB8AC3E}">
        <p14:creationId xmlns:p14="http://schemas.microsoft.com/office/powerpoint/2010/main" val="289300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a:extLst>
              <a:ext uri="{FF2B5EF4-FFF2-40B4-BE49-F238E27FC236}">
                <a16:creationId xmlns:a16="http://schemas.microsoft.com/office/drawing/2014/main" id="{994A92D0-3CB1-8955-A228-9FE1207C48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C406566B-EC0A-F903-576A-AB5A0F7D8DFA}"/>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B1C75998-C37F-F246-8939-10531EC32CB7}" type="datetime1">
              <a:rPr lang="en-US" altLang="en-US"/>
              <a:pPr>
                <a:defRPr/>
              </a:pPr>
              <a:t>1/4/2024</a:t>
            </a:fld>
            <a:endParaRPr lang="en-US" altLang="en-US"/>
          </a:p>
        </p:txBody>
      </p:sp>
      <p:sp>
        <p:nvSpPr>
          <p:cNvPr id="5" name="Footer Placeholder 3">
            <a:extLst>
              <a:ext uri="{FF2B5EF4-FFF2-40B4-BE49-F238E27FC236}">
                <a16:creationId xmlns:a16="http://schemas.microsoft.com/office/drawing/2014/main" id="{85951DF5-34D9-D423-26B4-49F0AE00B883}"/>
              </a:ext>
            </a:extLst>
          </p:cNvPr>
          <p:cNvSpPr>
            <a:spLocks noGrp="1"/>
          </p:cNvSpPr>
          <p:nvPr>
            <p:ph type="ftr" sz="quarter" idx="11"/>
          </p:nvPr>
        </p:nvSpPr>
        <p:spPr/>
        <p:txBody>
          <a:bodyPr/>
          <a:lstStyle>
            <a:lvl1pPr>
              <a:defRPr/>
            </a:lvl1pPr>
          </a:lstStyle>
          <a:p>
            <a:pPr>
              <a:defRPr/>
            </a:pPr>
            <a:r>
              <a:rPr lang="en-US"/>
              <a:t>BOY SCOUTS OF AMERICA</a:t>
            </a:r>
          </a:p>
        </p:txBody>
      </p:sp>
      <p:sp>
        <p:nvSpPr>
          <p:cNvPr id="6" name="Slide Number Placeholder 4">
            <a:extLst>
              <a:ext uri="{FF2B5EF4-FFF2-40B4-BE49-F238E27FC236}">
                <a16:creationId xmlns:a16="http://schemas.microsoft.com/office/drawing/2014/main" id="{9558120A-6719-D8C9-F690-F88A89145733}"/>
              </a:ext>
            </a:extLst>
          </p:cNvPr>
          <p:cNvSpPr>
            <a:spLocks noGrp="1"/>
          </p:cNvSpPr>
          <p:nvPr>
            <p:ph type="sldNum" sz="quarter" idx="12"/>
          </p:nvPr>
        </p:nvSpPr>
        <p:spPr/>
        <p:txBody>
          <a:bodyPr/>
          <a:lstStyle>
            <a:lvl1pPr>
              <a:defRPr/>
            </a:lvl1pPr>
          </a:lstStyle>
          <a:p>
            <a:pPr>
              <a:defRPr/>
            </a:pPr>
            <a:fld id="{67C6F383-8D63-D945-B01B-CFC0CABB1BB5}" type="slidenum">
              <a:rPr lang="en-US" altLang="en-US"/>
              <a:pPr>
                <a:defRPr/>
              </a:pPr>
              <a:t>‹#›</a:t>
            </a:fld>
            <a:endParaRPr lang="en-US" altLang="en-US"/>
          </a:p>
        </p:txBody>
      </p:sp>
    </p:spTree>
    <p:extLst>
      <p:ext uri="{BB962C8B-B14F-4D97-AF65-F5344CB8AC3E}">
        <p14:creationId xmlns:p14="http://schemas.microsoft.com/office/powerpoint/2010/main" val="18907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EC06A-2DE1-4F8D-3215-C3E686250519}"/>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AD453A86-C06C-284A-9402-1D7F053FA75C}" type="datetime1">
              <a:rPr lang="en-US" altLang="en-US"/>
              <a:pPr>
                <a:defRPr/>
              </a:pPr>
              <a:t>1/4/2024</a:t>
            </a:fld>
            <a:endParaRPr lang="en-US" altLang="en-US"/>
          </a:p>
        </p:txBody>
      </p:sp>
      <p:sp>
        <p:nvSpPr>
          <p:cNvPr id="3" name="Footer Placeholder 2">
            <a:extLst>
              <a:ext uri="{FF2B5EF4-FFF2-40B4-BE49-F238E27FC236}">
                <a16:creationId xmlns:a16="http://schemas.microsoft.com/office/drawing/2014/main" id="{B4840A41-F4C6-9197-7171-F2178B76FC3D}"/>
              </a:ext>
            </a:extLst>
          </p:cNvPr>
          <p:cNvSpPr>
            <a:spLocks noGrp="1"/>
          </p:cNvSpPr>
          <p:nvPr>
            <p:ph type="ftr" sz="quarter" idx="11"/>
          </p:nvPr>
        </p:nvSpPr>
        <p:spPr/>
        <p:txBody>
          <a:bodyPr/>
          <a:lstStyle>
            <a:lvl1pPr>
              <a:defRPr/>
            </a:lvl1pPr>
          </a:lstStyle>
          <a:p>
            <a:pPr>
              <a:defRPr/>
            </a:pPr>
            <a:r>
              <a:rPr lang="en-US"/>
              <a:t>BOY SCOUTS OF AMERICA</a:t>
            </a:r>
          </a:p>
        </p:txBody>
      </p:sp>
      <p:sp>
        <p:nvSpPr>
          <p:cNvPr id="4" name="Slide Number Placeholder 3">
            <a:extLst>
              <a:ext uri="{FF2B5EF4-FFF2-40B4-BE49-F238E27FC236}">
                <a16:creationId xmlns:a16="http://schemas.microsoft.com/office/drawing/2014/main" id="{2B535DC3-432F-3497-C18B-2E087089231F}"/>
              </a:ext>
            </a:extLst>
          </p:cNvPr>
          <p:cNvSpPr>
            <a:spLocks noGrp="1"/>
          </p:cNvSpPr>
          <p:nvPr>
            <p:ph type="sldNum" sz="quarter" idx="12"/>
          </p:nvPr>
        </p:nvSpPr>
        <p:spPr/>
        <p:txBody>
          <a:bodyPr/>
          <a:lstStyle>
            <a:lvl1pPr>
              <a:defRPr/>
            </a:lvl1pPr>
          </a:lstStyle>
          <a:p>
            <a:pPr>
              <a:defRPr/>
            </a:pPr>
            <a:fld id="{24463410-B722-DA49-A2C7-A8D3311F296F}" type="slidenum">
              <a:rPr lang="en-US" altLang="en-US"/>
              <a:pPr>
                <a:defRPr/>
              </a:pPr>
              <a:t>‹#›</a:t>
            </a:fld>
            <a:endParaRPr lang="en-US" altLang="en-US"/>
          </a:p>
        </p:txBody>
      </p:sp>
    </p:spTree>
    <p:extLst>
      <p:ext uri="{BB962C8B-B14F-4D97-AF65-F5344CB8AC3E}">
        <p14:creationId xmlns:p14="http://schemas.microsoft.com/office/powerpoint/2010/main" val="249700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EBDAA6D-982A-591C-1339-CDC2A6768747}"/>
              </a:ext>
            </a:extLst>
          </p:cNvPr>
          <p:cNvSpPr>
            <a:spLocks noGrp="1"/>
          </p:cNvSpPr>
          <p:nvPr>
            <p:ph type="dt" sz="half" idx="10"/>
          </p:nvPr>
        </p:nvSpPr>
        <p:spPr>
          <a:xfrm>
            <a:off x="3816350" y="6508750"/>
            <a:ext cx="2133600" cy="365125"/>
          </a:xfrm>
          <a:prstGeom prst="rect">
            <a:avLst/>
          </a:prstGeom>
        </p:spPr>
        <p:txBody>
          <a:bodyPr/>
          <a:lstStyle>
            <a:lvl1pPr>
              <a:defRPr/>
            </a:lvl1pPr>
          </a:lstStyle>
          <a:p>
            <a:pPr>
              <a:defRPr/>
            </a:pPr>
            <a:fld id="{7027FDD2-015B-6F41-A0A9-A4FBF110F3D0}" type="datetime1">
              <a:rPr lang="en-US" altLang="en-US"/>
              <a:pPr>
                <a:defRPr/>
              </a:pPr>
              <a:t>1/4/2024</a:t>
            </a:fld>
            <a:endParaRPr lang="en-US" altLang="en-US"/>
          </a:p>
        </p:txBody>
      </p:sp>
      <p:sp>
        <p:nvSpPr>
          <p:cNvPr id="6" name="Footer Placeholder 5">
            <a:extLst>
              <a:ext uri="{FF2B5EF4-FFF2-40B4-BE49-F238E27FC236}">
                <a16:creationId xmlns:a16="http://schemas.microsoft.com/office/drawing/2014/main" id="{2B928D31-2117-2E8C-8D06-85E208924546}"/>
              </a:ext>
            </a:extLst>
          </p:cNvPr>
          <p:cNvSpPr>
            <a:spLocks noGrp="1"/>
          </p:cNvSpPr>
          <p:nvPr>
            <p:ph type="ftr" sz="quarter" idx="11"/>
          </p:nvPr>
        </p:nvSpPr>
        <p:spPr/>
        <p:txBody>
          <a:bodyPr/>
          <a:lstStyle>
            <a:lvl1pPr>
              <a:defRPr/>
            </a:lvl1pPr>
          </a:lstStyle>
          <a:p>
            <a:pPr>
              <a:defRPr/>
            </a:pPr>
            <a:r>
              <a:rPr lang="en-US"/>
              <a:t>BOY SCOUTS OF AMERICA</a:t>
            </a:r>
          </a:p>
        </p:txBody>
      </p:sp>
      <p:sp>
        <p:nvSpPr>
          <p:cNvPr id="7" name="Slide Number Placeholder 6">
            <a:extLst>
              <a:ext uri="{FF2B5EF4-FFF2-40B4-BE49-F238E27FC236}">
                <a16:creationId xmlns:a16="http://schemas.microsoft.com/office/drawing/2014/main" id="{30D63A1A-8AB2-F997-9010-80D2ADF11EFE}"/>
              </a:ext>
            </a:extLst>
          </p:cNvPr>
          <p:cNvSpPr>
            <a:spLocks noGrp="1"/>
          </p:cNvSpPr>
          <p:nvPr>
            <p:ph type="sldNum" sz="quarter" idx="12"/>
          </p:nvPr>
        </p:nvSpPr>
        <p:spPr/>
        <p:txBody>
          <a:bodyPr/>
          <a:lstStyle>
            <a:lvl1pPr>
              <a:defRPr/>
            </a:lvl1pPr>
          </a:lstStyle>
          <a:p>
            <a:pPr>
              <a:defRPr/>
            </a:pPr>
            <a:fld id="{598D21CD-5797-D148-82C9-9DA86CCC70AA}" type="slidenum">
              <a:rPr lang="en-US" altLang="en-US"/>
              <a:pPr>
                <a:defRPr/>
              </a:pPr>
              <a:t>‹#›</a:t>
            </a:fld>
            <a:endParaRPr lang="en-US" altLang="en-US"/>
          </a:p>
        </p:txBody>
      </p:sp>
    </p:spTree>
    <p:extLst>
      <p:ext uri="{BB962C8B-B14F-4D97-AF65-F5344CB8AC3E}">
        <p14:creationId xmlns:p14="http://schemas.microsoft.com/office/powerpoint/2010/main" val="223824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B9011B0D-E822-208E-2C8B-933FDA5234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F44E22D9-6A12-937D-A440-54D357889FB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2F390-1371-211E-98CE-E8BB86F8B26D}"/>
              </a:ext>
            </a:extLst>
          </p:cNvPr>
          <p:cNvSpPr>
            <a:spLocks noGrp="1"/>
          </p:cNvSpPr>
          <p:nvPr>
            <p:ph type="dt" sz="half" idx="10"/>
          </p:nvPr>
        </p:nvSpPr>
        <p:spPr/>
        <p:txBody>
          <a:bodyPr/>
          <a:lstStyle>
            <a:lvl1pPr>
              <a:defRPr/>
            </a:lvl1pPr>
          </a:lstStyle>
          <a:p>
            <a:pPr>
              <a:defRPr/>
            </a:pPr>
            <a:fld id="{27737A43-DACC-6240-9141-889A9A86595A}" type="datetime1">
              <a:rPr lang="en-US" altLang="en-US"/>
              <a:pPr>
                <a:defRPr/>
              </a:pPr>
              <a:t>1/4/2024</a:t>
            </a:fld>
            <a:endParaRPr lang="en-US" altLang="en-US"/>
          </a:p>
        </p:txBody>
      </p:sp>
      <p:sp>
        <p:nvSpPr>
          <p:cNvPr id="6" name="Footer Placeholder 4">
            <a:extLst>
              <a:ext uri="{FF2B5EF4-FFF2-40B4-BE49-F238E27FC236}">
                <a16:creationId xmlns:a16="http://schemas.microsoft.com/office/drawing/2014/main" id="{4BA5602A-AB59-A941-DD06-C3080F6432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873DD1-5EA6-3A22-D970-5D51CB7A3A07}"/>
              </a:ext>
            </a:extLst>
          </p:cNvPr>
          <p:cNvSpPr>
            <a:spLocks noGrp="1"/>
          </p:cNvSpPr>
          <p:nvPr>
            <p:ph type="sldNum" sz="quarter" idx="12"/>
          </p:nvPr>
        </p:nvSpPr>
        <p:spPr/>
        <p:txBody>
          <a:bodyPr/>
          <a:lstStyle>
            <a:lvl1pPr>
              <a:defRPr/>
            </a:lvl1pPr>
          </a:lstStyle>
          <a:p>
            <a:pPr>
              <a:defRPr/>
            </a:pPr>
            <a:fld id="{2C66297C-9A7A-A143-8C8F-E3A0B484EFFD}" type="slidenum">
              <a:rPr lang="en-US" altLang="en-US"/>
              <a:pPr>
                <a:defRPr/>
              </a:pPr>
              <a:t>‹#›</a:t>
            </a:fld>
            <a:endParaRPr lang="en-US" altLang="en-US"/>
          </a:p>
        </p:txBody>
      </p:sp>
    </p:spTree>
    <p:extLst>
      <p:ext uri="{BB962C8B-B14F-4D97-AF65-F5344CB8AC3E}">
        <p14:creationId xmlns:p14="http://schemas.microsoft.com/office/powerpoint/2010/main" val="2631248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0" descr="OutdoorAdventures.jpg">
            <a:extLst>
              <a:ext uri="{FF2B5EF4-FFF2-40B4-BE49-F238E27FC236}">
                <a16:creationId xmlns:a16="http://schemas.microsoft.com/office/drawing/2014/main" id="{DE5BAC0E-39D2-01C7-904D-525E3D5EBD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9800" y="381000"/>
            <a:ext cx="445293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AutoShape 7">
            <a:extLst>
              <a:ext uri="{FF2B5EF4-FFF2-40B4-BE49-F238E27FC236}">
                <a16:creationId xmlns:a16="http://schemas.microsoft.com/office/drawing/2014/main" id="{B5A99EAA-D8A5-2ADF-9EE8-FA0FE52273E8}"/>
              </a:ext>
            </a:extLst>
          </p:cNvPr>
          <p:cNvCxnSpPr>
            <a:cxnSpLocks noChangeShapeType="1"/>
          </p:cNvCxnSpPr>
          <p:nvPr userDrawn="1"/>
        </p:nvCxnSpPr>
        <p:spPr bwMode="auto">
          <a:xfrm>
            <a:off x="381000" y="1598613"/>
            <a:ext cx="8382000" cy="1587"/>
          </a:xfrm>
          <a:prstGeom prst="straightConnector1">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AEC69C-A612-7288-DA98-AB31CF38234E}"/>
              </a:ext>
            </a:extLst>
          </p:cNvPr>
          <p:cNvSpPr>
            <a:spLocks noGrp="1"/>
          </p:cNvSpPr>
          <p:nvPr>
            <p:ph type="dt" sz="half" idx="10"/>
          </p:nvPr>
        </p:nvSpPr>
        <p:spPr/>
        <p:txBody>
          <a:bodyPr/>
          <a:lstStyle>
            <a:lvl1pPr>
              <a:defRPr/>
            </a:lvl1pPr>
          </a:lstStyle>
          <a:p>
            <a:pPr>
              <a:defRPr/>
            </a:pPr>
            <a:fld id="{252DF394-93A8-3948-9837-F922F1C4A2B2}" type="datetime1">
              <a:rPr lang="en-US" altLang="en-US"/>
              <a:pPr>
                <a:defRPr/>
              </a:pPr>
              <a:t>1/4/2024</a:t>
            </a:fld>
            <a:endParaRPr lang="en-US" altLang="en-US"/>
          </a:p>
        </p:txBody>
      </p:sp>
      <p:sp>
        <p:nvSpPr>
          <p:cNvPr id="6" name="Footer Placeholder 4">
            <a:extLst>
              <a:ext uri="{FF2B5EF4-FFF2-40B4-BE49-F238E27FC236}">
                <a16:creationId xmlns:a16="http://schemas.microsoft.com/office/drawing/2014/main" id="{3F6632AE-FB28-8995-52E5-F913769C1A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8A2A2E-8108-4B0E-71AC-E822D8CACDB5}"/>
              </a:ext>
            </a:extLst>
          </p:cNvPr>
          <p:cNvSpPr>
            <a:spLocks noGrp="1"/>
          </p:cNvSpPr>
          <p:nvPr>
            <p:ph type="sldNum" sz="quarter" idx="12"/>
          </p:nvPr>
        </p:nvSpPr>
        <p:spPr/>
        <p:txBody>
          <a:bodyPr/>
          <a:lstStyle>
            <a:lvl1pPr>
              <a:defRPr/>
            </a:lvl1pPr>
          </a:lstStyle>
          <a:p>
            <a:pPr>
              <a:defRPr/>
            </a:pPr>
            <a:fld id="{AE2B1D91-ED08-F742-8AD6-CAD88BB2E6F0}" type="slidenum">
              <a:rPr lang="en-US" altLang="en-US"/>
              <a:pPr>
                <a:defRPr/>
              </a:pPr>
              <a:t>‹#›</a:t>
            </a:fld>
            <a:endParaRPr lang="en-US" altLang="en-US"/>
          </a:p>
        </p:txBody>
      </p:sp>
    </p:spTree>
    <p:extLst>
      <p:ext uri="{BB962C8B-B14F-4D97-AF65-F5344CB8AC3E}">
        <p14:creationId xmlns:p14="http://schemas.microsoft.com/office/powerpoint/2010/main" val="323426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StatineryFolio.png">
            <a:extLst>
              <a:ext uri="{FF2B5EF4-FFF2-40B4-BE49-F238E27FC236}">
                <a16:creationId xmlns:a16="http://schemas.microsoft.com/office/drawing/2014/main" id="{FBD9301F-62F4-A7EE-0877-B99352EDE5D9}"/>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325" y="6002338"/>
            <a:ext cx="92725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2D2354F0-2B25-482D-22CF-B6E9CE460445}"/>
              </a:ext>
            </a:extLst>
          </p:cNvPr>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41F599B2-4902-3B19-AAB4-C099B35A827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761D662E-0373-8375-B1B2-B643DEA8C7B1}"/>
              </a:ext>
            </a:extLst>
          </p:cNvPr>
          <p:cNvSpPr>
            <a:spLocks noGrp="1"/>
          </p:cNvSpPr>
          <p:nvPr>
            <p:ph type="ftr" sz="quarter" idx="3"/>
          </p:nvPr>
        </p:nvSpPr>
        <p:spPr>
          <a:xfrm>
            <a:off x="22225" y="6508750"/>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a:solidFill>
                  <a:srgbClr val="95B3D7"/>
                </a:solidFill>
                <a:latin typeface="Helvetica" pitchFamily="-128" charset="0"/>
                <a:ea typeface="+mn-ea"/>
              </a:defRPr>
            </a:lvl1pPr>
          </a:lstStyle>
          <a:p>
            <a:pPr>
              <a:defRPr/>
            </a:pPr>
            <a:r>
              <a:rPr lang="en-US"/>
              <a:t>BOY SCOUTS OF AMERICA</a:t>
            </a:r>
          </a:p>
        </p:txBody>
      </p:sp>
      <p:sp>
        <p:nvSpPr>
          <p:cNvPr id="6" name="Slide Number Placeholder 5">
            <a:extLst>
              <a:ext uri="{FF2B5EF4-FFF2-40B4-BE49-F238E27FC236}">
                <a16:creationId xmlns:a16="http://schemas.microsoft.com/office/drawing/2014/main" id="{DB9275F2-E1B0-BF5F-5B1E-3B811CA7B886}"/>
              </a:ext>
            </a:extLst>
          </p:cNvPr>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rgbClr val="95B3D7"/>
                </a:solidFill>
                <a:latin typeface="Helvetica" pitchFamily="2" charset="0"/>
              </a:defRPr>
            </a:lvl1pPr>
          </a:lstStyle>
          <a:p>
            <a:pPr>
              <a:defRPr/>
            </a:pPr>
            <a:fld id="{81A49B58-F32E-304F-8B7B-89593F71B3D5}" type="slidenum">
              <a:rPr lang="en-US" altLang="en-US"/>
              <a:pPr>
                <a:defRPr/>
              </a:pPr>
              <a:t>‹#›</a:t>
            </a:fld>
            <a:endParaRPr lang="en-US" altLang="en-US"/>
          </a:p>
        </p:txBody>
      </p:sp>
      <p:pic>
        <p:nvPicPr>
          <p:cNvPr id="1031" name="Picture 9" descr="Prepared_For_Life_4K.png">
            <a:extLst>
              <a:ext uri="{FF2B5EF4-FFF2-40B4-BE49-F238E27FC236}">
                <a16:creationId xmlns:a16="http://schemas.microsoft.com/office/drawing/2014/main" id="{A99C1224-B3B3-AB8D-F3C3-253E828CDE5A}"/>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926263" y="6224588"/>
            <a:ext cx="107473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a:extLst>
              <a:ext uri="{FF2B5EF4-FFF2-40B4-BE49-F238E27FC236}">
                <a16:creationId xmlns:a16="http://schemas.microsoft.com/office/drawing/2014/main" id="{23CDF5E0-1E09-82D0-0D18-D2666064FF62}"/>
              </a:ext>
            </a:extLst>
          </p:cNvPr>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eaLnBrk="1" hangingPunct="1">
              <a:defRPr sz="800">
                <a:solidFill>
                  <a:srgbClr val="95B3D7"/>
                </a:solidFill>
                <a:latin typeface="Helvetica" pitchFamily="2" charset="0"/>
              </a:defRPr>
            </a:lvl1pPr>
          </a:lstStyle>
          <a:p>
            <a:pPr>
              <a:defRPr/>
            </a:pPr>
            <a:fld id="{88FD9244-94FD-F947-BDD3-2E2646580E75}" type="datetime1">
              <a:rPr lang="en-US" altLang="en-US"/>
              <a:pPr>
                <a:defRPr/>
              </a:pPr>
              <a:t>1/4/2024</a:t>
            </a:fld>
            <a:endParaRPr lang="en-US" altLang="en-US"/>
          </a:p>
        </p:txBody>
      </p:sp>
    </p:spTree>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Lst>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26F67914-9C65-E7C2-90F2-DB82D9CE3864}"/>
              </a:ext>
            </a:extLst>
          </p:cNvPr>
          <p:cNvSpPr>
            <a:spLocks noGrp="1"/>
          </p:cNvSpPr>
          <p:nvPr>
            <p:ph type="title"/>
          </p:nvPr>
        </p:nvSpPr>
        <p:spPr>
          <a:xfrm>
            <a:off x="2743200" y="1651000"/>
            <a:ext cx="6096000" cy="2109788"/>
          </a:xfrm>
        </p:spPr>
        <p:txBody>
          <a:bodyPr/>
          <a:lstStyle/>
          <a:p>
            <a:pPr eaLnBrk="1" hangingPunct="1"/>
            <a:r>
              <a:rPr lang="en-US" altLang="en-US" sz="4800" i="1" dirty="0">
                <a:solidFill>
                  <a:srgbClr val="005AA3"/>
                </a:solidFill>
                <a:latin typeface="Helvetica" pitchFamily="2" charset="0"/>
                <a:ea typeface="ヒラギノ角ゴ Pro W3" panose="020B0300000000000000" pitchFamily="34" charset="-128"/>
              </a:rPr>
              <a:t>BSA Archery Range Safety Briefing</a:t>
            </a:r>
            <a:endParaRPr lang="en-US" altLang="en-US" sz="4800" dirty="0">
              <a:solidFill>
                <a:srgbClr val="005AA3"/>
              </a:solidFill>
              <a:latin typeface="Helvetica" pitchFamily="2" charset="0"/>
              <a:ea typeface="ヒラギノ角ゴ Pro W3" panose="020B0300000000000000" pitchFamily="34" charset="-128"/>
            </a:endParaRPr>
          </a:p>
        </p:txBody>
      </p:sp>
      <p:sp>
        <p:nvSpPr>
          <p:cNvPr id="19458" name="Rectangle 6">
            <a:extLst>
              <a:ext uri="{FF2B5EF4-FFF2-40B4-BE49-F238E27FC236}">
                <a16:creationId xmlns:a16="http://schemas.microsoft.com/office/drawing/2014/main" id="{22BA250A-1207-00AF-F13A-1072286B8833}"/>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81E22866-A5FE-3A40-819C-594EF6AD6898}" type="slidenum">
              <a:rPr lang="en-US" altLang="en-US" sz="1000" smtClean="0">
                <a:solidFill>
                  <a:srgbClr val="95B3D7"/>
                </a:solidFill>
              </a:rPr>
              <a:pPr>
                <a:spcBef>
                  <a:spcPct val="0"/>
                </a:spcBef>
                <a:buFontTx/>
                <a:buNone/>
              </a:pPr>
              <a:t>1</a:t>
            </a:fld>
            <a:endParaRPr lang="en-US" altLang="en-US" sz="1000">
              <a:solidFill>
                <a:srgbClr val="95B3D7"/>
              </a:solidFill>
            </a:endParaRPr>
          </a:p>
        </p:txBody>
      </p:sp>
      <p:sp>
        <p:nvSpPr>
          <p:cNvPr id="19459" name="Rectangle 6">
            <a:extLst>
              <a:ext uri="{FF2B5EF4-FFF2-40B4-BE49-F238E27FC236}">
                <a16:creationId xmlns:a16="http://schemas.microsoft.com/office/drawing/2014/main" id="{159CBAEB-F75B-95F2-B715-393C9FC0F42F}"/>
              </a:ext>
            </a:extLst>
          </p:cNvPr>
          <p:cNvSpPr>
            <a:spLocks noChangeArrowheads="1"/>
          </p:cNvSpPr>
          <p:nvPr/>
        </p:nvSpPr>
        <p:spPr bwMode="auto">
          <a:xfrm>
            <a:off x="1524000" y="3617778"/>
            <a:ext cx="60960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ctr">
              <a:spcBef>
                <a:spcPct val="0"/>
              </a:spcBef>
              <a:buFontTx/>
              <a:buNone/>
            </a:pPr>
            <a:r>
              <a:rPr lang="en-US" altLang="en-US" sz="3600" i="1" dirty="0">
                <a:solidFill>
                  <a:srgbClr val="DA2A00"/>
                </a:solidFill>
                <a:latin typeface="Times New Roman" panose="02020603050405020304" pitchFamily="18" charset="0"/>
              </a:rPr>
              <a:t>NO ARROWS</a:t>
            </a:r>
            <a:br>
              <a:rPr lang="en-US" altLang="en-US" sz="3600" i="1" dirty="0">
                <a:solidFill>
                  <a:srgbClr val="DA2A00"/>
                </a:solidFill>
                <a:latin typeface="Times New Roman" panose="02020603050405020304" pitchFamily="18" charset="0"/>
              </a:rPr>
            </a:br>
            <a:r>
              <a:rPr lang="en-US" altLang="en-US" sz="3600" i="1" dirty="0">
                <a:solidFill>
                  <a:srgbClr val="DA2A00"/>
                </a:solidFill>
                <a:latin typeface="Times New Roman" panose="02020603050405020304" pitchFamily="18" charset="0"/>
              </a:rPr>
              <a:t>in the classroom</a:t>
            </a:r>
            <a:br>
              <a:rPr lang="en-US" altLang="en-US" sz="3600" i="1" dirty="0">
                <a:solidFill>
                  <a:srgbClr val="DA2A00"/>
                </a:solidFill>
                <a:latin typeface="Times New Roman" panose="02020603050405020304" pitchFamily="18" charset="0"/>
              </a:rPr>
            </a:br>
            <a:r>
              <a:rPr lang="en-US" altLang="en-US" sz="3600" i="1" dirty="0">
                <a:solidFill>
                  <a:srgbClr val="DA2A00"/>
                </a:solidFill>
                <a:latin typeface="Times New Roman" panose="02020603050405020304" pitchFamily="18" charset="0"/>
              </a:rPr>
              <a:t>NO EXCEPTIONS!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10</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endParaRPr lang="en-US" altLang="en-US" sz="2800" dirty="0">
              <a:latin typeface="Helvetica" pitchFamily="2" charset="0"/>
              <a:ea typeface="ヒラギノ角ゴ Pro W3" panose="020B0300000000000000" pitchFamily="34" charset="-128"/>
            </a:endParaRPr>
          </a:p>
        </p:txBody>
      </p:sp>
      <p:sp>
        <p:nvSpPr>
          <p:cNvPr id="2" name="Rectangle 3">
            <a:extLst>
              <a:ext uri="{FF2B5EF4-FFF2-40B4-BE49-F238E27FC236}">
                <a16:creationId xmlns:a16="http://schemas.microsoft.com/office/drawing/2014/main" id="{61978632-CCC9-33A5-04BD-95E613CE3121}"/>
              </a:ext>
            </a:extLst>
          </p:cNvPr>
          <p:cNvSpPr txBox="1">
            <a:spLocks/>
          </p:cNvSpPr>
          <p:nvPr/>
        </p:nvSpPr>
        <p:spPr bwMode="auto">
          <a:xfrm>
            <a:off x="1650568" y="1352223"/>
            <a:ext cx="6028817" cy="451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1.  STANCE</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2.  NOCK THE ARROW</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3.  HOOK AND GRIP</a:t>
            </a:r>
          </a:p>
          <a:p>
            <a:pPr marL="457200" indent="-457200" eaLnBrk="1" hangingPunct="1">
              <a:spcBef>
                <a:spcPct val="0"/>
              </a:spcBef>
              <a:spcAft>
                <a:spcPts val="1000"/>
              </a:spcAft>
              <a:buClr>
                <a:schemeClr val="tx1"/>
              </a:buClr>
              <a:buFont typeface="Wingdings" pitchFamily="2" charset="2"/>
              <a:buNone/>
            </a:pPr>
            <a:r>
              <a:rPr lang="en-US" altLang="en-US" i="1" dirty="0">
                <a:latin typeface="Helvetica" pitchFamily="2" charset="0"/>
                <a:ea typeface="ヒラギノ角ゴ Pro W3" panose="020B0300000000000000" pitchFamily="34" charset="-128"/>
              </a:rPr>
              <a:t>4.  RAISE THE BOW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DRAW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ANCHOR</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HOLD</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AIM</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RELEASE/FOLLOW-THROUGH</a:t>
            </a:r>
          </a:p>
        </p:txBody>
      </p:sp>
    </p:spTree>
    <p:extLst>
      <p:ext uri="{BB962C8B-B14F-4D97-AF65-F5344CB8AC3E}">
        <p14:creationId xmlns:p14="http://schemas.microsoft.com/office/powerpoint/2010/main" val="5843606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11</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STANCE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Stand with feet STRADDLING the shooting line.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Feet should be about shoulder-width apart.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Move the foot closest to the target back about 3 inches.</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Turn the toes of both feet toward the target about 30 degrees.</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grpSp>
        <p:nvGrpSpPr>
          <p:cNvPr id="6" name="Group 5">
            <a:extLst>
              <a:ext uri="{FF2B5EF4-FFF2-40B4-BE49-F238E27FC236}">
                <a16:creationId xmlns:a16="http://schemas.microsoft.com/office/drawing/2014/main" id="{5482C07F-9586-AA8D-D1CF-6765EC4BA861}"/>
              </a:ext>
            </a:extLst>
          </p:cNvPr>
          <p:cNvGrpSpPr/>
          <p:nvPr/>
        </p:nvGrpSpPr>
        <p:grpSpPr>
          <a:xfrm>
            <a:off x="5733247" y="1855152"/>
            <a:ext cx="2419986" cy="3147696"/>
            <a:chOff x="0" y="0"/>
            <a:chExt cx="2420148" cy="3147802"/>
          </a:xfrm>
        </p:grpSpPr>
        <p:pic>
          <p:nvPicPr>
            <p:cNvPr id="7" name="Picture 6">
              <a:extLst>
                <a:ext uri="{FF2B5EF4-FFF2-40B4-BE49-F238E27FC236}">
                  <a16:creationId xmlns:a16="http://schemas.microsoft.com/office/drawing/2014/main" id="{4813BE1F-FE8E-5422-7F91-34D76BC9AE7A}"/>
                </a:ext>
              </a:extLst>
            </p:cNvPr>
            <p:cNvPicPr>
              <a:picLocks noChangeAspect="1"/>
            </p:cNvPicPr>
            <p:nvPr/>
          </p:nvPicPr>
          <p:blipFill rotWithShape="1">
            <a:blip r:embed="rId3">
              <a:extLst>
                <a:ext uri="{28A0092B-C50C-407E-A947-70E740481C1C}">
                  <a14:useLocalDpi xmlns:a14="http://schemas.microsoft.com/office/drawing/2010/main" val="0"/>
                </a:ext>
              </a:extLst>
            </a:blip>
            <a:srcRect l="54219" r="-5645"/>
            <a:stretch/>
          </p:blipFill>
          <p:spPr bwMode="auto">
            <a:xfrm rot="9102912">
              <a:off x="0" y="1059945"/>
              <a:ext cx="731520" cy="1422400"/>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E6917B6-696C-8646-65A1-473A164A18DD}"/>
                </a:ext>
              </a:extLst>
            </p:cNvPr>
            <p:cNvPicPr>
              <a:picLocks noChangeAspect="1"/>
            </p:cNvPicPr>
            <p:nvPr/>
          </p:nvPicPr>
          <p:blipFill rotWithShape="1">
            <a:blip r:embed="rId3">
              <a:extLst>
                <a:ext uri="{28A0092B-C50C-407E-A947-70E740481C1C}">
                  <a14:useLocalDpi xmlns:a14="http://schemas.microsoft.com/office/drawing/2010/main" val="0"/>
                </a:ext>
              </a:extLst>
            </a:blip>
            <a:srcRect r="61428"/>
            <a:stretch/>
          </p:blipFill>
          <p:spPr bwMode="auto">
            <a:xfrm rot="9099463">
              <a:off x="1871508" y="455402"/>
              <a:ext cx="548640" cy="1422400"/>
            </a:xfrm>
            <a:prstGeom prst="rect">
              <a:avLst/>
            </a:prstGeom>
            <a:noFill/>
            <a:ln>
              <a:noFill/>
            </a:ln>
            <a:extLst>
              <a:ext uri="{53640926-AAD7-44D8-BBD7-CCE9431645EC}">
                <a14:shadowObscured xmlns:a14="http://schemas.microsoft.com/office/drawing/2010/main"/>
              </a:ext>
            </a:extLst>
          </p:spPr>
        </p:pic>
        <p:cxnSp>
          <p:nvCxnSpPr>
            <p:cNvPr id="9" name="Straight Connector 8">
              <a:extLst>
                <a:ext uri="{FF2B5EF4-FFF2-40B4-BE49-F238E27FC236}">
                  <a16:creationId xmlns:a16="http://schemas.microsoft.com/office/drawing/2014/main" id="{8DC3ED4E-C036-461A-0143-C0FA83249968}"/>
                </a:ext>
              </a:extLst>
            </p:cNvPr>
            <p:cNvCxnSpPr/>
            <p:nvPr/>
          </p:nvCxnSpPr>
          <p:spPr>
            <a:xfrm>
              <a:off x="1216391" y="0"/>
              <a:ext cx="0" cy="314780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Text Box 19">
              <a:extLst>
                <a:ext uri="{FF2B5EF4-FFF2-40B4-BE49-F238E27FC236}">
                  <a16:creationId xmlns:a16="http://schemas.microsoft.com/office/drawing/2014/main" id="{C263CA64-1AB9-788E-5957-4DAE746B7304}"/>
                </a:ext>
              </a:extLst>
            </p:cNvPr>
            <p:cNvSpPr txBox="1"/>
            <p:nvPr/>
          </p:nvSpPr>
          <p:spPr>
            <a:xfrm>
              <a:off x="1129739" y="1456567"/>
              <a:ext cx="436970" cy="1027689"/>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a:ln w="9525" cap="rnd" cmpd="sng" algn="ctr">
                    <a:solidFill>
                      <a:srgbClr val="FFC000"/>
                    </a:solidFill>
                    <a:prstDash val="solid"/>
                    <a:bevel/>
                  </a:ln>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Shooting Line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616620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12</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43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Nock the Arrow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Grasp the arrow below the nock.</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Bring the arrow up and over the bow and place it on the arrow rest.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Spin the arrow so the index vane (usually a different color) points away from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Push the nock into place on the bowstring directly below the nocking point. </a:t>
            </a:r>
            <a:r>
              <a:rPr lang="en-US" altLang="en-US" sz="1800" dirty="0">
                <a:solidFill>
                  <a:srgbClr val="FF0000"/>
                </a:solidFill>
                <a:latin typeface="Helvetica" pitchFamily="2" charset="0"/>
                <a:ea typeface="ヒラギノ角ゴ Pro W3" panose="020B0300000000000000" pitchFamily="34" charset="-128"/>
              </a:rPr>
              <a:t>(When the arrow is securely placed on the bow string the archer feels and/or hears the arrow “snap” into place.)</a:t>
            </a:r>
            <a:endParaRPr lang="en-US" altLang="en-US" dirty="0">
              <a:solidFill>
                <a:srgbClr val="FF0000"/>
              </a:solidFill>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pic>
        <p:nvPicPr>
          <p:cNvPr id="2" name="Picture 2">
            <a:extLst>
              <a:ext uri="{FF2B5EF4-FFF2-40B4-BE49-F238E27FC236}">
                <a16:creationId xmlns:a16="http://schemas.microsoft.com/office/drawing/2014/main" id="{72881AEA-4EA0-11F7-9B12-A18F2DFD7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1231" y="2183923"/>
            <a:ext cx="3738319" cy="183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8042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13</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0"/>
            <a:ext cx="4905215" cy="4384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Hook and Grip</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Curl the bowstring with the fingertips of the index, middle, and ring fingers </a:t>
            </a:r>
            <a:r>
              <a:rPr lang="en-US" altLang="en-US" sz="1800" u="sng" dirty="0">
                <a:solidFill>
                  <a:schemeClr val="tx1"/>
                </a:solidFill>
                <a:latin typeface="Helvetica" pitchFamily="2" charset="0"/>
                <a:ea typeface="ヒラギノ角ゴ Pro W3" panose="020B0300000000000000" pitchFamily="34" charset="-128"/>
              </a:rPr>
              <a:t>UNDER</a:t>
            </a:r>
            <a:r>
              <a:rPr lang="en-US" altLang="en-US" sz="1800" dirty="0">
                <a:solidFill>
                  <a:schemeClr val="tx1"/>
                </a:solidFill>
                <a:latin typeface="Helvetica" pitchFamily="2" charset="0"/>
                <a:ea typeface="ヒラギノ角ゴ Pro W3" panose="020B0300000000000000" pitchFamily="34" charset="-128"/>
              </a:rPr>
              <a:t> the nock of the arrow.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Pull the bowstring back enough to apply a small amount of tension.</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Center the meaty part of the grip hand on the bow grip. </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Hold the bow grip loosely.</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p:txBody>
      </p:sp>
      <p:pic>
        <p:nvPicPr>
          <p:cNvPr id="4" name="Picture 3">
            <a:extLst>
              <a:ext uri="{FF2B5EF4-FFF2-40B4-BE49-F238E27FC236}">
                <a16:creationId xmlns:a16="http://schemas.microsoft.com/office/drawing/2014/main" id="{7F7F330E-0DB8-F8EE-32CA-A71E258FF8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0177" y="1524375"/>
            <a:ext cx="1261110" cy="1237615"/>
          </a:xfrm>
          <a:prstGeom prst="rect">
            <a:avLst/>
          </a:prstGeom>
          <a:noFill/>
          <a:ln>
            <a:noFill/>
          </a:ln>
        </p:spPr>
      </p:pic>
      <p:pic>
        <p:nvPicPr>
          <p:cNvPr id="6" name="Picture 5">
            <a:extLst>
              <a:ext uri="{FF2B5EF4-FFF2-40B4-BE49-F238E27FC236}">
                <a16:creationId xmlns:a16="http://schemas.microsoft.com/office/drawing/2014/main" id="{5FB35910-3C3F-51F7-39D9-3CB3C9D5B2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6344" y="3031005"/>
            <a:ext cx="1896524" cy="1065006"/>
          </a:xfrm>
          <a:prstGeom prst="rect">
            <a:avLst/>
          </a:prstGeom>
          <a:noFill/>
          <a:ln>
            <a:noFill/>
          </a:ln>
        </p:spPr>
      </p:pic>
      <p:pic>
        <p:nvPicPr>
          <p:cNvPr id="7" name="Picture 6">
            <a:extLst>
              <a:ext uri="{FF2B5EF4-FFF2-40B4-BE49-F238E27FC236}">
                <a16:creationId xmlns:a16="http://schemas.microsoft.com/office/drawing/2014/main" id="{42B3AEF4-AE88-D673-D9C5-7D7DF8CC79EA}"/>
              </a:ext>
            </a:extLst>
          </p:cNvPr>
          <p:cNvPicPr>
            <a:picLocks noChangeAspect="1"/>
          </p:cNvPicPr>
          <p:nvPr/>
        </p:nvPicPr>
        <p:blipFill rotWithShape="1">
          <a:blip r:embed="rId5">
            <a:extLst>
              <a:ext uri="{28A0092B-C50C-407E-A947-70E740481C1C}">
                <a14:useLocalDpi xmlns:a14="http://schemas.microsoft.com/office/drawing/2010/main" val="0"/>
              </a:ext>
            </a:extLst>
          </a:blip>
          <a:srcRect l="-9503" r="10605"/>
          <a:stretch/>
        </p:blipFill>
        <p:spPr bwMode="auto">
          <a:xfrm>
            <a:off x="5951349" y="4297976"/>
            <a:ext cx="2121519" cy="16085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99625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14</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Raise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Turn the head towards the target.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Rotate the elbow of the bow arm away from the bowstring.</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Lift both arms to shoulder height. </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Extend the bow arm fully, keeping the bow vertical.</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8620328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15</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Draw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Pull the bowstring toward the face.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The draw should be seamless and smooth.</a:t>
            </a:r>
            <a:endParaRPr lang="en-US" altLang="en-US"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4030573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16</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Anchor</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Settle the index finger of the draw hand into the corner of the mouth.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Keep the draw hand relaxed and against the face.</a:t>
            </a: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It is critical that the archer pull the bowstring back to a consistent anchor point every time to maintain accuracy.</a:t>
            </a:r>
            <a:endParaRPr lang="en-US" altLang="en-US" dirty="0">
              <a:solidFill>
                <a:srgbClr val="FF0000"/>
              </a:solidFill>
              <a:latin typeface="Helvetica" pitchFamily="2" charset="0"/>
              <a:ea typeface="ヒラギノ角ゴ Pro W3" panose="020B0300000000000000" pitchFamily="34" charset="-128"/>
            </a:endParaRPr>
          </a:p>
        </p:txBody>
      </p:sp>
      <p:pic>
        <p:nvPicPr>
          <p:cNvPr id="2" name="Picture 1">
            <a:extLst>
              <a:ext uri="{FF2B5EF4-FFF2-40B4-BE49-F238E27FC236}">
                <a16:creationId xmlns:a16="http://schemas.microsoft.com/office/drawing/2014/main" id="{40297389-39D9-9F2C-F98D-508AF8EB39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5137" y="1778977"/>
            <a:ext cx="3678864" cy="2452060"/>
          </a:xfrm>
          <a:prstGeom prst="rect">
            <a:avLst/>
          </a:prstGeom>
          <a:noFill/>
          <a:ln>
            <a:noFill/>
          </a:ln>
        </p:spPr>
      </p:pic>
    </p:spTree>
    <p:extLst>
      <p:ext uri="{BB962C8B-B14F-4D97-AF65-F5344CB8AC3E}">
        <p14:creationId xmlns:p14="http://schemas.microsoft.com/office/powerpoint/2010/main" val="923036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17</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286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Aim</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Place the point of the arrow on the intended target area.</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The eye focus is equally on the arrow point and the target.</a:t>
            </a: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You will adjust your point of aim after you see where you initial shots are placed on the target.</a:t>
            </a:r>
          </a:p>
        </p:txBody>
      </p:sp>
    </p:spTree>
    <p:extLst>
      <p:ext uri="{BB962C8B-B14F-4D97-AF65-F5344CB8AC3E}">
        <p14:creationId xmlns:p14="http://schemas.microsoft.com/office/powerpoint/2010/main" val="3207228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18</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Archery Shooting Fundamentals</a:t>
            </a:r>
          </a:p>
        </p:txBody>
      </p:sp>
      <p:sp>
        <p:nvSpPr>
          <p:cNvPr id="5" name="Rectangle 3">
            <a:extLst>
              <a:ext uri="{FF2B5EF4-FFF2-40B4-BE49-F238E27FC236}">
                <a16:creationId xmlns:a16="http://schemas.microsoft.com/office/drawing/2014/main" id="{2DC8DA17-63C7-9BF6-A282-22B9ECB57A84}"/>
              </a:ext>
            </a:extLst>
          </p:cNvPr>
          <p:cNvSpPr txBox="1">
            <a:spLocks/>
          </p:cNvSpPr>
          <p:nvPr/>
        </p:nvSpPr>
        <p:spPr bwMode="auto">
          <a:xfrm>
            <a:off x="581185" y="1613491"/>
            <a:ext cx="4905215" cy="320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Release/Follow-Through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Relax the fingertips to allow the bowstring to push the fingers out of the way.</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Keep the bow arm up as the arrow leaves the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Finish the shot by allowing the draw hand to fall between the ear and the shoulder.</a:t>
            </a:r>
          </a:p>
        </p:txBody>
      </p:sp>
    </p:spTree>
    <p:extLst>
      <p:ext uri="{BB962C8B-B14F-4D97-AF65-F5344CB8AC3E}">
        <p14:creationId xmlns:p14="http://schemas.microsoft.com/office/powerpoint/2010/main" val="14416669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6">
            <a:extLst>
              <a:ext uri="{FF2B5EF4-FFF2-40B4-BE49-F238E27FC236}">
                <a16:creationId xmlns:a16="http://schemas.microsoft.com/office/drawing/2014/main" id="{C0523D0D-FC54-1ADE-21B6-0879D71C1517}"/>
              </a:ext>
            </a:extLst>
          </p:cNvPr>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lgn="r" eaLnBrk="1" hangingPunct="1">
              <a:spcBef>
                <a:spcPct val="0"/>
              </a:spcBef>
              <a:buFontTx/>
              <a:buNone/>
            </a:pPr>
            <a:fld id="{78245EC0-7BCC-234F-B250-886EF4B9EAF9}" type="slidenum">
              <a:rPr lang="en-US" altLang="en-US" sz="1000" b="0">
                <a:solidFill>
                  <a:schemeClr val="tx1"/>
                </a:solidFill>
                <a:latin typeface="Verdana" panose="020B0604030504040204" pitchFamily="34" charset="0"/>
              </a:rPr>
              <a:pPr algn="r" eaLnBrk="1" hangingPunct="1">
                <a:spcBef>
                  <a:spcPct val="0"/>
                </a:spcBef>
                <a:buFontTx/>
                <a:buNone/>
              </a:pPr>
              <a:t>19</a:t>
            </a:fld>
            <a:endParaRPr lang="en-US" altLang="en-US" sz="1000" b="0">
              <a:solidFill>
                <a:schemeClr val="tx1"/>
              </a:solidFill>
              <a:latin typeface="Verdana" panose="020B0604030504040204" pitchFamily="34" charset="0"/>
            </a:endParaRPr>
          </a:p>
        </p:txBody>
      </p:sp>
      <p:sp>
        <p:nvSpPr>
          <p:cNvPr id="3" name="Rectangle 1026">
            <a:extLst>
              <a:ext uri="{FF2B5EF4-FFF2-40B4-BE49-F238E27FC236}">
                <a16:creationId xmlns:a16="http://schemas.microsoft.com/office/drawing/2014/main" id="{D17348CC-B590-27C9-4E27-0D66457DD31D}"/>
              </a:ext>
            </a:extLst>
          </p:cNvPr>
          <p:cNvSpPr>
            <a:spLocks noGrp="1"/>
          </p:cNvSpPr>
          <p:nvPr>
            <p:ph type="title"/>
          </p:nvPr>
        </p:nvSpPr>
        <p:spPr>
          <a:xfrm>
            <a:off x="1752600" y="242323"/>
            <a:ext cx="6934200" cy="1139825"/>
          </a:xfrm>
        </p:spPr>
        <p:txBody>
          <a:bodyPr/>
          <a:lstStyle/>
          <a:p>
            <a:pPr eaLnBrk="1" hangingPunct="1"/>
            <a:r>
              <a:rPr lang="en-US" altLang="en-US" dirty="0">
                <a:latin typeface="Helvetica" pitchFamily="2" charset="0"/>
                <a:ea typeface="ヒラギノ角ゴ Pro W3" panose="020B0300000000000000" pitchFamily="34" charset="-128"/>
              </a:rPr>
              <a:t>Archery Shooting Fundamentals</a:t>
            </a:r>
            <a:br>
              <a:rPr lang="en-US" altLang="en-US" dirty="0">
                <a:latin typeface="Helvetica" pitchFamily="2" charset="0"/>
                <a:ea typeface="ヒラギノ角ゴ Pro W3" panose="020B0300000000000000" pitchFamily="34" charset="-128"/>
              </a:rPr>
            </a:br>
            <a:r>
              <a:rPr lang="en-US" altLang="en-US" sz="2400" dirty="0">
                <a:latin typeface="Helvetica" pitchFamily="2" charset="0"/>
                <a:ea typeface="ヒラギノ角ゴ Pro W3" panose="020B0300000000000000" pitchFamily="34" charset="-128"/>
              </a:rPr>
              <a:t>The Fundamentals…A Review</a:t>
            </a:r>
          </a:p>
        </p:txBody>
      </p:sp>
      <p:sp>
        <p:nvSpPr>
          <p:cNvPr id="2" name="Rectangle 3">
            <a:extLst>
              <a:ext uri="{FF2B5EF4-FFF2-40B4-BE49-F238E27FC236}">
                <a16:creationId xmlns:a16="http://schemas.microsoft.com/office/drawing/2014/main" id="{8D6D5236-EBAB-A19F-0D8B-637AF5E3A451}"/>
              </a:ext>
            </a:extLst>
          </p:cNvPr>
          <p:cNvSpPr txBox="1">
            <a:spLocks/>
          </p:cNvSpPr>
          <p:nvPr/>
        </p:nvSpPr>
        <p:spPr bwMode="auto">
          <a:xfrm>
            <a:off x="1752600" y="1556396"/>
            <a:ext cx="6028817" cy="451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eaLnBrk="1" hangingPunct="1">
              <a:spcBef>
                <a:spcPct val="0"/>
              </a:spcBef>
              <a:spcAft>
                <a:spcPts val="1000"/>
              </a:spcAft>
              <a:buClr>
                <a:schemeClr val="tx1"/>
              </a:buClr>
              <a:buFont typeface="Monotype Sorts" pitchFamily="2" charset="2"/>
              <a:buNone/>
              <a:tabLst>
                <a:tab pos="914400" algn="l"/>
                <a:tab pos="1371600" algn="l"/>
                <a:tab pos="1828800" algn="l"/>
              </a:tabLst>
            </a:pPr>
            <a:r>
              <a:rPr lang="en-US" altLang="en-US" i="1" dirty="0">
                <a:latin typeface="Helvetica" pitchFamily="2" charset="0"/>
                <a:ea typeface="ヒラギノ角ゴ Pro W3" panose="020B0300000000000000" pitchFamily="34" charset="-128"/>
              </a:rPr>
              <a:t>1.  STANCE</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2.  NOCK THE ARROW</a:t>
            </a:r>
          </a:p>
          <a:p>
            <a:pPr marL="457200" indent="-457200" eaLnBrk="1" hangingPunct="1">
              <a:spcBef>
                <a:spcPct val="0"/>
              </a:spcBef>
              <a:spcAft>
                <a:spcPts val="1000"/>
              </a:spcAft>
              <a:buClr>
                <a:schemeClr val="tx1"/>
              </a:buClr>
              <a:buFont typeface="Monotype Sorts" pitchFamily="2" charset="2"/>
              <a:buNone/>
            </a:pPr>
            <a:r>
              <a:rPr lang="en-US" altLang="en-US" i="1" dirty="0">
                <a:latin typeface="Helvetica" pitchFamily="2" charset="0"/>
                <a:ea typeface="ヒラギノ角ゴ Pro W3" panose="020B0300000000000000" pitchFamily="34" charset="-128"/>
              </a:rPr>
              <a:t>3.  HOOK AND GRIP</a:t>
            </a:r>
          </a:p>
          <a:p>
            <a:pPr marL="457200" indent="-457200" eaLnBrk="1" hangingPunct="1">
              <a:spcBef>
                <a:spcPct val="0"/>
              </a:spcBef>
              <a:spcAft>
                <a:spcPts val="1000"/>
              </a:spcAft>
              <a:buClr>
                <a:schemeClr val="tx1"/>
              </a:buClr>
              <a:buFont typeface="Wingdings" pitchFamily="2" charset="2"/>
              <a:buNone/>
            </a:pPr>
            <a:r>
              <a:rPr lang="en-US" altLang="en-US" i="1" dirty="0">
                <a:latin typeface="Helvetica" pitchFamily="2" charset="0"/>
                <a:ea typeface="ヒラギノ角ゴ Pro W3" panose="020B0300000000000000" pitchFamily="34" charset="-128"/>
              </a:rPr>
              <a:t>4.  RAISE THE BOW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DRAW</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ANCHOR</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HOLD</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AIM</a:t>
            </a:r>
          </a:p>
          <a:p>
            <a:pPr marL="457200" indent="-457200" eaLnBrk="1" hangingPunct="1">
              <a:spcBef>
                <a:spcPct val="0"/>
              </a:spcBef>
              <a:spcAft>
                <a:spcPts val="1000"/>
              </a:spcAft>
              <a:buClr>
                <a:schemeClr val="tx1"/>
              </a:buClr>
              <a:buFont typeface="Wingdings" pitchFamily="2" charset="2"/>
              <a:buAutoNum type="arabicPeriod" startAt="5"/>
            </a:pPr>
            <a:r>
              <a:rPr lang="en-US" altLang="en-US" i="1" dirty="0">
                <a:latin typeface="Helvetica" pitchFamily="2" charset="0"/>
                <a:ea typeface="ヒラギノ角ゴ Pro W3" panose="020B0300000000000000" pitchFamily="34" charset="-128"/>
              </a:rPr>
              <a:t>RELEASE/FOLLOW-THROUGH</a:t>
            </a:r>
          </a:p>
        </p:txBody>
      </p:sp>
    </p:spTree>
    <p:extLst>
      <p:ext uri="{BB962C8B-B14F-4D97-AF65-F5344CB8AC3E}">
        <p14:creationId xmlns:p14="http://schemas.microsoft.com/office/powerpoint/2010/main" val="264864717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3F56D57-35E8-7C23-E566-CF3D7E2A9989}"/>
              </a:ext>
            </a:extLst>
          </p:cNvPr>
          <p:cNvSpPr>
            <a:spLocks noGrp="1"/>
          </p:cNvSpPr>
          <p:nvPr>
            <p:ph type="title"/>
          </p:nvPr>
        </p:nvSpPr>
        <p:spPr>
          <a:xfrm>
            <a:off x="2209800" y="304800"/>
            <a:ext cx="6489700" cy="1139825"/>
          </a:xfrm>
        </p:spPr>
        <p:txBody>
          <a:bodyPr/>
          <a:lstStyle/>
          <a:p>
            <a:pPr eaLnBrk="1" hangingPunct="1"/>
            <a:r>
              <a:rPr lang="en-US" altLang="en-US" sz="4400">
                <a:latin typeface="Helvetica" pitchFamily="2" charset="0"/>
                <a:ea typeface="ヒラギノ角ゴ Pro W3" panose="020B0300000000000000" pitchFamily="34" charset="-128"/>
              </a:rPr>
              <a:t>Orientation Goal</a:t>
            </a:r>
          </a:p>
        </p:txBody>
      </p:sp>
      <p:sp>
        <p:nvSpPr>
          <p:cNvPr id="21506" name="Rectangle 3">
            <a:extLst>
              <a:ext uri="{FF2B5EF4-FFF2-40B4-BE49-F238E27FC236}">
                <a16:creationId xmlns:a16="http://schemas.microsoft.com/office/drawing/2014/main" id="{845DA65B-3F4E-801E-6E40-A0573904D4A7}"/>
              </a:ext>
            </a:extLst>
          </p:cNvPr>
          <p:cNvSpPr>
            <a:spLocks noGrp="1"/>
          </p:cNvSpPr>
          <p:nvPr>
            <p:ph idx="1"/>
          </p:nvPr>
        </p:nvSpPr>
        <p:spPr>
          <a:xfrm>
            <a:off x="533400" y="1780032"/>
            <a:ext cx="8166100" cy="4090416"/>
          </a:xfrm>
        </p:spPr>
        <p:txBody>
          <a:bodyPr/>
          <a:lstStyle/>
          <a:p>
            <a:pPr marL="0" indent="0" eaLnBrk="1" hangingPunct="1">
              <a:lnSpc>
                <a:spcPct val="125000"/>
              </a:lnSpc>
              <a:buFont typeface="Wingdings" pitchFamily="2" charset="2"/>
              <a:buNone/>
            </a:pPr>
            <a:r>
              <a:rPr lang="en-US" altLang="en-US" sz="3000" dirty="0">
                <a:latin typeface="Helvetica" pitchFamily="2" charset="0"/>
                <a:ea typeface="ヒラギノ角ゴ Pro W3" panose="020B0300000000000000" pitchFamily="34" charset="-128"/>
              </a:rPr>
              <a:t>To provide  beginning archers with the knowledge, skills, and attitude necessary to shoot a archery safely under the direct supervision of a BSA archery rangemaster, a USA Archery Level 1 (or higher) instructor or an NCS certified Shooting Sports Director.</a:t>
            </a:r>
          </a:p>
        </p:txBody>
      </p:sp>
      <p:sp>
        <p:nvSpPr>
          <p:cNvPr id="21507" name="Slide Number Placeholder 5">
            <a:extLst>
              <a:ext uri="{FF2B5EF4-FFF2-40B4-BE49-F238E27FC236}">
                <a16:creationId xmlns:a16="http://schemas.microsoft.com/office/drawing/2014/main" id="{F1A3A2DA-D831-C71E-EA8A-700D1C14608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5F30491E-2814-7140-8885-B7FA1FC3234D}" type="slidenum">
              <a:rPr lang="en-US" altLang="en-US" sz="1000" smtClean="0">
                <a:solidFill>
                  <a:srgbClr val="95B3D7"/>
                </a:solidFill>
              </a:rPr>
              <a:pPr>
                <a:spcBef>
                  <a:spcPct val="0"/>
                </a:spcBef>
                <a:buFontTx/>
                <a:buNone/>
              </a:pPr>
              <a:t>2</a:t>
            </a:fld>
            <a:endParaRPr lang="en-US" altLang="en-US" sz="1000">
              <a:solidFill>
                <a:srgbClr val="95B3D7"/>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Know the Proper Whistle Codes</a:t>
            </a:r>
          </a:p>
        </p:txBody>
      </p:sp>
      <p:sp>
        <p:nvSpPr>
          <p:cNvPr id="24580" name="Rectangle 4">
            <a:extLst>
              <a:ext uri="{FF2B5EF4-FFF2-40B4-BE49-F238E27FC236}">
                <a16:creationId xmlns:a16="http://schemas.microsoft.com/office/drawing/2014/main" id="{0400E26D-CD0B-818D-1E2C-E3FADAE030AD}"/>
              </a:ext>
            </a:extLst>
          </p:cNvPr>
          <p:cNvSpPr>
            <a:spLocks noGrp="1"/>
          </p:cNvSpPr>
          <p:nvPr>
            <p:ph idx="1"/>
          </p:nvPr>
        </p:nvSpPr>
        <p:spPr>
          <a:xfrm>
            <a:off x="608012" y="1805324"/>
            <a:ext cx="7927975" cy="3882554"/>
          </a:xfrm>
        </p:spPr>
        <p:txBody>
          <a:bodyPr/>
          <a:lstStyle/>
          <a:p>
            <a:pPr marL="0" indent="0" eaLnBrk="1" hangingPunct="1">
              <a:spcBef>
                <a:spcPct val="0"/>
              </a:spcBef>
              <a:spcAft>
                <a:spcPct val="50000"/>
              </a:spcAft>
              <a:buFont typeface="Wingdings" pitchFamily="2" charset="2"/>
              <a:buNone/>
            </a:pPr>
            <a:r>
              <a:rPr lang="en-US" altLang="en-US" sz="2400" dirty="0">
                <a:latin typeface="Helvetica" pitchFamily="2" charset="0"/>
                <a:ea typeface="ヒラギノ角ゴ Pro W3" panose="020B0300000000000000" pitchFamily="34" charset="-128"/>
              </a:rPr>
              <a:t>Two Whistle Blasts: </a:t>
            </a:r>
            <a:r>
              <a:rPr lang="en-US" altLang="en-US" sz="2400" dirty="0">
                <a:solidFill>
                  <a:schemeClr val="tx1"/>
                </a:solidFill>
                <a:latin typeface="Helvetica" pitchFamily="2" charset="0"/>
                <a:ea typeface="ヒラギノ角ゴ Pro W3" panose="020B0300000000000000" pitchFamily="34" charset="-128"/>
              </a:rPr>
              <a:t>Move to the shooting line</a:t>
            </a:r>
          </a:p>
          <a:p>
            <a:pPr marL="0" indent="0" eaLnBrk="1" hangingPunct="1">
              <a:spcBef>
                <a:spcPct val="0"/>
              </a:spcBef>
              <a:spcAft>
                <a:spcPct val="50000"/>
              </a:spcAft>
              <a:buFont typeface="Wingdings" pitchFamily="2" charset="2"/>
              <a:buNone/>
            </a:pPr>
            <a:r>
              <a:rPr lang="en-US" altLang="en-US" dirty="0">
                <a:latin typeface="Helvetica" pitchFamily="2" charset="0"/>
                <a:ea typeface="ヒラギノ角ゴ Pro W3" panose="020B0300000000000000" pitchFamily="34" charset="-128"/>
              </a:rPr>
              <a:t>One Whistle Blast: </a:t>
            </a:r>
            <a:r>
              <a:rPr lang="en-US" altLang="en-US" dirty="0">
                <a:solidFill>
                  <a:schemeClr val="tx1"/>
                </a:solidFill>
                <a:latin typeface="Helvetica" pitchFamily="2" charset="0"/>
                <a:ea typeface="ヒラギノ角ゴ Pro W3" panose="020B0300000000000000" pitchFamily="34" charset="-128"/>
              </a:rPr>
              <a:t>Fire the proper number of arrows.</a:t>
            </a:r>
          </a:p>
          <a:p>
            <a:pPr marL="0" indent="0" eaLnBrk="1" hangingPunct="1">
              <a:spcBef>
                <a:spcPct val="0"/>
              </a:spcBef>
              <a:spcAft>
                <a:spcPct val="50000"/>
              </a:spcAft>
              <a:buFont typeface="Wingdings" pitchFamily="2" charset="2"/>
              <a:buNone/>
            </a:pPr>
            <a:r>
              <a:rPr lang="en-US" altLang="en-US" sz="2400" dirty="0">
                <a:latin typeface="Helvetica" pitchFamily="2" charset="0"/>
                <a:ea typeface="ヒラギノ角ゴ Pro W3" panose="020B0300000000000000" pitchFamily="34" charset="-128"/>
              </a:rPr>
              <a:t>Three Whistle Blasts: </a:t>
            </a:r>
            <a:r>
              <a:rPr lang="en-US" altLang="en-US" sz="2400" dirty="0">
                <a:solidFill>
                  <a:schemeClr val="tx1"/>
                </a:solidFill>
                <a:latin typeface="Helvetica" pitchFamily="2" charset="0"/>
                <a:ea typeface="ヒラギノ角ゴ Pro W3" panose="020B0300000000000000" pitchFamily="34" charset="-128"/>
              </a:rPr>
              <a:t>Move to the target line. Retrieve arrows when directed by the instructor.</a:t>
            </a:r>
          </a:p>
          <a:p>
            <a:pPr marL="0" indent="0" eaLnBrk="1" hangingPunct="1">
              <a:spcBef>
                <a:spcPct val="0"/>
              </a:spcBef>
              <a:spcAft>
                <a:spcPct val="50000"/>
              </a:spcAft>
              <a:buFont typeface="Wingdings" pitchFamily="2" charset="2"/>
              <a:buNone/>
            </a:pPr>
            <a:r>
              <a:rPr lang="en-US" altLang="en-US" dirty="0">
                <a:solidFill>
                  <a:srgbClr val="FF0000"/>
                </a:solidFill>
                <a:latin typeface="Helvetica" pitchFamily="2" charset="0"/>
                <a:ea typeface="ヒラギノ角ゴ Pro W3" panose="020B0300000000000000" pitchFamily="34" charset="-128"/>
              </a:rPr>
              <a:t>Five or More Whistle Blasts:</a:t>
            </a:r>
            <a:r>
              <a:rPr lang="en-US" altLang="en-US" dirty="0">
                <a:latin typeface="Helvetica" pitchFamily="2" charset="0"/>
                <a:ea typeface="ヒラギノ角ゴ Pro W3" panose="020B0300000000000000" pitchFamily="34" charset="-128"/>
              </a:rPr>
              <a:t> Stop shooting. Stay where you are. This is an EMERGENCY. The range officer will tell archers what action to take.</a:t>
            </a:r>
            <a:endParaRPr lang="en-US" altLang="en-US" sz="2400" dirty="0">
              <a:latin typeface="Helvetica" pitchFamily="2" charset="0"/>
              <a:ea typeface="ヒラギノ角ゴ Pro W3" panose="020B0300000000000000" pitchFamily="34" charset="-128"/>
            </a:endParaRP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20</a:t>
            </a:fld>
            <a:endParaRPr lang="en-US" altLang="en-US" sz="1000">
              <a:solidFill>
                <a:srgbClr val="95B3D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across)">
                                      <p:cBhvr>
                                        <p:cTn id="7" dur="1000"/>
                                        <p:tgtEl>
                                          <p:spTgt spid="245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checkerboard(across)">
                                      <p:cBhvr>
                                        <p:cTn id="12" dur="1000"/>
                                        <p:tgtEl>
                                          <p:spTgt spid="245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0">
                                            <p:txEl>
                                              <p:pRg st="2" end="2"/>
                                            </p:txEl>
                                          </p:spTgt>
                                        </p:tgtEl>
                                        <p:attrNameLst>
                                          <p:attrName>style.visibility</p:attrName>
                                        </p:attrNameLst>
                                      </p:cBhvr>
                                      <p:to>
                                        <p:strVal val="visible"/>
                                      </p:to>
                                    </p:set>
                                    <p:animEffect transition="in" filter="checkerboard(across)">
                                      <p:cBhvr>
                                        <p:cTn id="17" dur="1000"/>
                                        <p:tgtEl>
                                          <p:spTgt spid="245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580">
                                            <p:txEl>
                                              <p:pRg st="3" end="3"/>
                                            </p:txEl>
                                          </p:spTgt>
                                        </p:tgtEl>
                                        <p:attrNameLst>
                                          <p:attrName>style.visibility</p:attrName>
                                        </p:attrNameLst>
                                      </p:cBhvr>
                                      <p:to>
                                        <p:strVal val="visible"/>
                                      </p:to>
                                    </p:set>
                                    <p:animEffect transition="in" filter="checkerboard(across)">
                                      <p:cBhvr>
                                        <p:cTn id="22" dur="10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Safety Guidelines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21</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627679" y="1659985"/>
            <a:ext cx="6749514"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NEVER dry fire a bow.</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uses arrows that are correct for your draw length.</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Remember - STRADDLE the shooting line.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keep your arrows pointed down or towards the target.</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Always walk on the range.</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Shoot only at the target that is in front of you.</a:t>
            </a:r>
          </a:p>
          <a:p>
            <a:pPr eaLnBrk="1" hangingPunct="1">
              <a:spcBef>
                <a:spcPct val="0"/>
              </a:spcBef>
              <a:spcAft>
                <a:spcPts val="1000"/>
              </a:spcAft>
              <a:buClr>
                <a:schemeClr val="tx1"/>
              </a:buClr>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37572172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Retrieving Arrows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22</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581185" y="1474007"/>
            <a:ext cx="8029415" cy="458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Leave the bow at the shooting line when the command is given to </a:t>
            </a:r>
            <a:r>
              <a:rPr lang="en-US" altLang="en-US" sz="1600" dirty="0" err="1">
                <a:solidFill>
                  <a:schemeClr val="tx1"/>
                </a:solidFill>
                <a:latin typeface="Helvetica" pitchFamily="2" charset="0"/>
                <a:ea typeface="ヒラギノ角ゴ Pro W3" panose="020B0300000000000000" pitchFamily="34" charset="-128"/>
              </a:rPr>
              <a:t>retireve</a:t>
            </a:r>
            <a:r>
              <a:rPr lang="en-US" altLang="en-US" sz="1600" dirty="0">
                <a:solidFill>
                  <a:schemeClr val="tx1"/>
                </a:solidFill>
                <a:latin typeface="Helvetica" pitchFamily="2" charset="0"/>
                <a:ea typeface="ヒラギノ角ゴ Pro W3" panose="020B0300000000000000" pitchFamily="34" charset="-128"/>
              </a:rPr>
              <a:t> arrows (3 whistle blasts). ALWAYS walk on the range.</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When retrieving arrows from a target, place the non-dominant hand against the target face with the arrow shaft between your fingers.</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Grasp the arrow shaft close to the target face with your dominant hand.</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Pull back while twisting the arrow. </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If part of the arrow is still in the target, reposition your dominant hand close to the target face and repeat.</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Once the arrow is out of the target, drop it on the ground in front of the target.</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Pick up the arrows so they are all facing the same way.</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Hold the arrows with both hands, palms facing down. One hand next to the </a:t>
            </a:r>
            <a:r>
              <a:rPr lang="en-US" altLang="en-US" sz="1600" dirty="0" err="1">
                <a:solidFill>
                  <a:schemeClr val="tx1"/>
                </a:solidFill>
                <a:latin typeface="Helvetica" pitchFamily="2" charset="0"/>
                <a:ea typeface="ヒラギノ角ゴ Pro W3" panose="020B0300000000000000" pitchFamily="34" charset="-128"/>
              </a:rPr>
              <a:t>fletchings</a:t>
            </a:r>
            <a:r>
              <a:rPr lang="en-US" altLang="en-US" sz="1600" dirty="0">
                <a:solidFill>
                  <a:schemeClr val="tx1"/>
                </a:solidFill>
                <a:latin typeface="Helvetica" pitchFamily="2" charset="0"/>
                <a:ea typeface="ヒラギノ角ゴ Pro W3" panose="020B0300000000000000" pitchFamily="34" charset="-128"/>
              </a:rPr>
              <a:t>/vanes, the other, behind the arrow heads.</a:t>
            </a:r>
          </a:p>
          <a:p>
            <a:pPr eaLnBrk="1" hangingPunct="1">
              <a:spcBef>
                <a:spcPct val="0"/>
              </a:spcBef>
              <a:spcAft>
                <a:spcPts val="1000"/>
              </a:spcAft>
              <a:buClr>
                <a:schemeClr val="tx1"/>
              </a:buClr>
              <a:tabLst>
                <a:tab pos="914400" algn="l"/>
                <a:tab pos="1371600" algn="l"/>
                <a:tab pos="1828800" algn="l"/>
              </a:tabLst>
            </a:pPr>
            <a:r>
              <a:rPr lang="en-US" altLang="en-US" sz="1600" dirty="0">
                <a:solidFill>
                  <a:schemeClr val="tx1"/>
                </a:solidFill>
                <a:latin typeface="Helvetica" pitchFamily="2" charset="0"/>
                <a:ea typeface="ヒラギノ角ゴ Pro W3" panose="020B0300000000000000" pitchFamily="34" charset="-128"/>
              </a:rPr>
              <a:t>Walk back holding the arrows horizontally and replace the arrows in the quiver.</a:t>
            </a:r>
          </a:p>
          <a:p>
            <a:pPr eaLnBrk="1" hangingPunct="1">
              <a:spcBef>
                <a:spcPct val="0"/>
              </a:spcBef>
              <a:spcAft>
                <a:spcPts val="1000"/>
              </a:spcAft>
              <a:buClr>
                <a:schemeClr val="tx1"/>
              </a:buClr>
              <a:tabLst>
                <a:tab pos="914400" algn="l"/>
                <a:tab pos="1371600" algn="l"/>
                <a:tab pos="1828800" algn="l"/>
              </a:tabLst>
            </a:pPr>
            <a:endParaRPr lang="en-US" altLang="en-US" sz="1600"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sz="1600"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4866964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C0794704-4B46-1FBE-F2B6-9F466DD82FF0}"/>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BSA Guidelines</a:t>
            </a:r>
          </a:p>
        </p:txBody>
      </p:sp>
      <p:sp>
        <p:nvSpPr>
          <p:cNvPr id="62467" name="Slide Number Placeholder 5">
            <a:extLst>
              <a:ext uri="{FF2B5EF4-FFF2-40B4-BE49-F238E27FC236}">
                <a16:creationId xmlns:a16="http://schemas.microsoft.com/office/drawing/2014/main" id="{C5BF2EAE-0089-EB6C-F188-2F8B7B8DED0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C4B6D245-9B63-C44B-B352-6FC1DBC24801}" type="slidenum">
              <a:rPr lang="en-US" altLang="en-US" sz="1000" smtClean="0">
                <a:solidFill>
                  <a:srgbClr val="95B3D7"/>
                </a:solidFill>
              </a:rPr>
              <a:pPr>
                <a:spcBef>
                  <a:spcPct val="0"/>
                </a:spcBef>
                <a:buFontTx/>
                <a:buNone/>
              </a:pPr>
              <a:t>23</a:t>
            </a:fld>
            <a:endParaRPr lang="en-US" altLang="en-US" sz="1000">
              <a:solidFill>
                <a:srgbClr val="95B3D7"/>
              </a:solidFill>
            </a:endParaRPr>
          </a:p>
        </p:txBody>
      </p:sp>
      <p:sp>
        <p:nvSpPr>
          <p:cNvPr id="3" name="Rectangle 3">
            <a:extLst>
              <a:ext uri="{FF2B5EF4-FFF2-40B4-BE49-F238E27FC236}">
                <a16:creationId xmlns:a16="http://schemas.microsoft.com/office/drawing/2014/main" id="{77D308A4-938A-CDF1-F471-1BD63876B3E4}"/>
              </a:ext>
            </a:extLst>
          </p:cNvPr>
          <p:cNvSpPr txBox="1">
            <a:spLocks/>
          </p:cNvSpPr>
          <p:nvPr/>
        </p:nvSpPr>
        <p:spPr bwMode="auto">
          <a:xfrm>
            <a:off x="581185" y="1613490"/>
            <a:ext cx="80294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Lion and Tiger Cubs must shoot with an adult partner.</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Cub Scouts must wear arm guards and finger tabs or gloves. (Unless the bow string has finger savers.)</a:t>
            </a:r>
          </a:p>
          <a:p>
            <a:pPr eaLnBrk="1" hangingPunct="1">
              <a:spcBef>
                <a:spcPct val="0"/>
              </a:spcBef>
              <a:spcAft>
                <a:spcPts val="1000"/>
              </a:spcAft>
              <a:buClr>
                <a:schemeClr val="tx1"/>
              </a:buClr>
              <a:tabLst>
                <a:tab pos="914400" algn="l"/>
                <a:tab pos="1371600" algn="l"/>
                <a:tab pos="1828800" algn="l"/>
              </a:tabLst>
            </a:pPr>
            <a:r>
              <a:rPr lang="en-US" altLang="en-US" sz="1800" dirty="0">
                <a:solidFill>
                  <a:schemeClr val="tx1"/>
                </a:solidFill>
                <a:latin typeface="Helvetica" pitchFamily="2" charset="0"/>
                <a:ea typeface="ヒラギノ角ゴ Pro W3" panose="020B0300000000000000" pitchFamily="34" charset="-128"/>
              </a:rPr>
              <a:t>Scouts, BSA members, Venturers, and Sea Scouts must wear arm guards.</a:t>
            </a:r>
          </a:p>
          <a:p>
            <a:pPr marL="0" indent="0" eaLnBrk="1" hangingPunct="1">
              <a:spcBef>
                <a:spcPct val="0"/>
              </a:spcBef>
              <a:spcAft>
                <a:spcPts val="1000"/>
              </a:spcAft>
              <a:buClr>
                <a:schemeClr val="tx1"/>
              </a:buClr>
              <a:buNone/>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457200" indent="-457200" eaLnBrk="1" hangingPunct="1">
              <a:spcBef>
                <a:spcPct val="0"/>
              </a:spcBef>
              <a:spcAft>
                <a:spcPts val="1000"/>
              </a:spcAft>
              <a:buClr>
                <a:schemeClr val="tx1"/>
              </a:buClr>
              <a:buFont typeface="Monotype Sorts" pitchFamily="2" charset="2"/>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225816448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08AF51A2-976F-74DE-4DEC-7667204A70EB}"/>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Questions?</a:t>
            </a:r>
          </a:p>
        </p:txBody>
      </p:sp>
      <p:sp>
        <p:nvSpPr>
          <p:cNvPr id="64514" name="Rectangle 3">
            <a:extLst>
              <a:ext uri="{FF2B5EF4-FFF2-40B4-BE49-F238E27FC236}">
                <a16:creationId xmlns:a16="http://schemas.microsoft.com/office/drawing/2014/main" id="{B1152E8C-3E5F-1A53-9518-28C232930DF0}"/>
              </a:ext>
            </a:extLst>
          </p:cNvPr>
          <p:cNvSpPr>
            <a:spLocks noGrp="1"/>
          </p:cNvSpPr>
          <p:nvPr>
            <p:ph idx="1"/>
          </p:nvPr>
        </p:nvSpPr>
        <p:spPr>
          <a:xfrm>
            <a:off x="771525" y="1600200"/>
            <a:ext cx="7588250" cy="1576953"/>
          </a:xfrm>
        </p:spPr>
        <p:txBody>
          <a:bodyPr/>
          <a:lstStyle/>
          <a:p>
            <a:pPr marL="350838" indent="0" eaLnBrk="1" hangingPunct="1">
              <a:buFont typeface="Wingdings" pitchFamily="2" charset="2"/>
              <a:buNone/>
            </a:pPr>
            <a:r>
              <a:rPr lang="en-US" altLang="en-US" sz="2800" u="sng" dirty="0">
                <a:latin typeface="Helvetica" pitchFamily="2" charset="0"/>
                <a:ea typeface="ヒラギノ角ゴ Pro W3" panose="020B0300000000000000" pitchFamily="34" charset="-128"/>
              </a:rPr>
              <a:t>What are your questions</a:t>
            </a:r>
            <a:r>
              <a:rPr lang="en-US" altLang="en-US" sz="2800" dirty="0">
                <a:latin typeface="Helvetica" pitchFamily="2" charset="0"/>
                <a:ea typeface="ヒラギノ角ゴ Pro W3" panose="020B0300000000000000" pitchFamily="34" charset="-128"/>
              </a:rPr>
              <a:t> before you move to the Waiting Area?</a:t>
            </a:r>
          </a:p>
          <a:p>
            <a:pPr marL="0" indent="0" eaLnBrk="1" hangingPunct="1">
              <a:buNone/>
            </a:pPr>
            <a:endParaRPr lang="en-US" altLang="en-US" dirty="0">
              <a:latin typeface="Helvetica" pitchFamily="2" charset="0"/>
              <a:ea typeface="ヒラギノ角ゴ Pro W3" panose="020B0300000000000000" pitchFamily="34" charset="-128"/>
            </a:endParaRPr>
          </a:p>
        </p:txBody>
      </p:sp>
      <p:sp>
        <p:nvSpPr>
          <p:cNvPr id="64515" name="Slide Number Placeholder 5">
            <a:extLst>
              <a:ext uri="{FF2B5EF4-FFF2-40B4-BE49-F238E27FC236}">
                <a16:creationId xmlns:a16="http://schemas.microsoft.com/office/drawing/2014/main" id="{646BD8B6-8A6D-8DD6-8E40-C86A1F56712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D113A0E7-F737-DE47-864C-AAC8FE87465C}" type="slidenum">
              <a:rPr lang="en-US" altLang="en-US" sz="1000" smtClean="0">
                <a:solidFill>
                  <a:srgbClr val="95B3D7"/>
                </a:solidFill>
              </a:rPr>
              <a:pPr>
                <a:spcBef>
                  <a:spcPct val="0"/>
                </a:spcBef>
                <a:buFontTx/>
                <a:buNone/>
              </a:pPr>
              <a:t>24</a:t>
            </a:fld>
            <a:endParaRPr lang="en-US" altLang="en-US" sz="1000">
              <a:solidFill>
                <a:srgbClr val="95B3D7"/>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4613C280-3A9B-EEDF-2F42-5D03C756526D}"/>
              </a:ext>
            </a:extLst>
          </p:cNvPr>
          <p:cNvSpPr>
            <a:spLocks noGrp="1"/>
          </p:cNvSpPr>
          <p:nvPr>
            <p:ph type="title"/>
          </p:nvPr>
        </p:nvSpPr>
        <p:spPr/>
        <p:txBody>
          <a:bodyPr/>
          <a:lstStyle/>
          <a:p>
            <a:pPr eaLnBrk="1" hangingPunct="1"/>
            <a:r>
              <a:rPr lang="en-US" altLang="en-US" i="1" dirty="0">
                <a:latin typeface="Helvetica" pitchFamily="2" charset="0"/>
                <a:ea typeface="ヒラギノ角ゴ Pro W3" panose="020B0300000000000000" pitchFamily="34" charset="-128"/>
              </a:rPr>
              <a:t>Archery Safety Rules</a:t>
            </a:r>
          </a:p>
        </p:txBody>
      </p:sp>
      <p:sp>
        <p:nvSpPr>
          <p:cNvPr id="206851" name="Rectangle 3">
            <a:extLst>
              <a:ext uri="{FF2B5EF4-FFF2-40B4-BE49-F238E27FC236}">
                <a16:creationId xmlns:a16="http://schemas.microsoft.com/office/drawing/2014/main" id="{7EBB49CC-41E3-8DB1-071F-CB143660901A}"/>
              </a:ext>
            </a:extLst>
          </p:cNvPr>
          <p:cNvSpPr>
            <a:spLocks noGrp="1"/>
          </p:cNvSpPr>
          <p:nvPr>
            <p:ph idx="1"/>
          </p:nvPr>
        </p:nvSpPr>
        <p:spPr>
          <a:xfrm>
            <a:off x="457200" y="1903710"/>
            <a:ext cx="8229600" cy="4038600"/>
          </a:xfrm>
        </p:spPr>
        <p:txBody>
          <a:bodyPr/>
          <a:lstStyle/>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bow pointed in a safe direction</a:t>
            </a:r>
          </a:p>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finger off the bow string until ready to shoot</a:t>
            </a:r>
          </a:p>
          <a:p>
            <a:pPr marL="457200" indent="-457200" eaLnBrk="1" hangingPunct="1">
              <a:spcBef>
                <a:spcPct val="0"/>
              </a:spcBef>
              <a:spcAft>
                <a:spcPct val="75000"/>
              </a:spcAft>
            </a:pPr>
            <a:r>
              <a:rPr lang="en-US" altLang="en-US" sz="3200" u="sng" dirty="0">
                <a:latin typeface="Georgia" panose="02040502050405020303" pitchFamily="18" charset="0"/>
                <a:ea typeface="ヒラギノ角ゴ Pro W3" panose="020B0300000000000000" pitchFamily="34" charset="-128"/>
              </a:rPr>
              <a:t>ALWAYS</a:t>
            </a:r>
            <a:r>
              <a:rPr lang="en-US" altLang="en-US" sz="3200" dirty="0">
                <a:latin typeface="Georgia" panose="02040502050405020303" pitchFamily="18" charset="0"/>
                <a:ea typeface="ヒラギノ角ゴ Pro W3" panose="020B0300000000000000" pitchFamily="34" charset="-128"/>
              </a:rPr>
              <a:t> keep your arrow off the string until ready to use</a:t>
            </a:r>
          </a:p>
        </p:txBody>
      </p:sp>
      <p:sp>
        <p:nvSpPr>
          <p:cNvPr id="23555" name="Slide Number Placeholder 5">
            <a:extLst>
              <a:ext uri="{FF2B5EF4-FFF2-40B4-BE49-F238E27FC236}">
                <a16:creationId xmlns:a16="http://schemas.microsoft.com/office/drawing/2014/main" id="{0C741329-AC46-5717-4416-60CF63A7BBA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C5AAEEF-E773-C94D-BE83-DEEC4D4946B3}" type="slidenum">
              <a:rPr lang="en-US" altLang="en-US" sz="1000" smtClean="0">
                <a:solidFill>
                  <a:srgbClr val="95B3D7"/>
                </a:solidFill>
              </a:rPr>
              <a:pPr>
                <a:spcBef>
                  <a:spcPct val="0"/>
                </a:spcBef>
                <a:buFontTx/>
                <a:buNone/>
              </a:pPr>
              <a:t>3</a:t>
            </a:fld>
            <a:endParaRPr lang="en-US" altLang="en-US" sz="1000">
              <a:solidFill>
                <a:srgbClr val="95B3D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1000"/>
                                        <p:tgtEl>
                                          <p:spTgt spid="206851">
                                            <p:txEl>
                                              <p:pRg st="0" end="0"/>
                                            </p:txEl>
                                          </p:spTgt>
                                        </p:tgtEl>
                                      </p:cBhvr>
                                    </p:animEffect>
                                    <p:anim calcmode="lin" valueType="num">
                                      <p:cBhvr>
                                        <p:cTn id="8" dur="10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6851">
                                            <p:txEl>
                                              <p:pRg st="1" end="1"/>
                                            </p:txEl>
                                          </p:spTgt>
                                        </p:tgtEl>
                                        <p:attrNameLst>
                                          <p:attrName>style.visibility</p:attrName>
                                        </p:attrNameLst>
                                      </p:cBhvr>
                                      <p:to>
                                        <p:strVal val="visible"/>
                                      </p:to>
                                    </p:set>
                                    <p:animEffect transition="in" filter="fade">
                                      <p:cBhvr>
                                        <p:cTn id="14" dur="1000"/>
                                        <p:tgtEl>
                                          <p:spTgt spid="206851">
                                            <p:txEl>
                                              <p:pRg st="1" end="1"/>
                                            </p:txEl>
                                          </p:spTgt>
                                        </p:tgtEl>
                                      </p:cBhvr>
                                    </p:animEffect>
                                    <p:anim calcmode="lin" valueType="num">
                                      <p:cBhvr>
                                        <p:cTn id="15" dur="10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6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06851">
                                            <p:txEl>
                                              <p:pRg st="2" end="2"/>
                                            </p:txEl>
                                          </p:spTgt>
                                        </p:tgtEl>
                                        <p:attrNameLst>
                                          <p:attrName>style.visibility</p:attrName>
                                        </p:attrNameLst>
                                      </p:cBhvr>
                                      <p:to>
                                        <p:strVal val="visible"/>
                                      </p:to>
                                    </p:set>
                                    <p:animEffect transition="in" filter="fade">
                                      <p:cBhvr>
                                        <p:cTn id="21" dur="1000"/>
                                        <p:tgtEl>
                                          <p:spTgt spid="206851">
                                            <p:txEl>
                                              <p:pRg st="2" end="2"/>
                                            </p:txEl>
                                          </p:spTgt>
                                        </p:tgtEl>
                                      </p:cBhvr>
                                    </p:animEffect>
                                    <p:anim calcmode="lin" valueType="num">
                                      <p:cBhvr>
                                        <p:cTn id="22" dur="10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68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Recurve Bow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4</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1032" name="Picture 8">
            <a:extLst>
              <a:ext uri="{FF2B5EF4-FFF2-40B4-BE49-F238E27FC236}">
                <a16:creationId xmlns:a16="http://schemas.microsoft.com/office/drawing/2014/main" id="{9D51EABD-EA48-2CFB-B696-CF54A4484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692276"/>
            <a:ext cx="7450383" cy="33479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Compound Bow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5</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2052" name="Picture 4">
            <a:extLst>
              <a:ext uri="{FF2B5EF4-FFF2-40B4-BE49-F238E27FC236}">
                <a16:creationId xmlns:a16="http://schemas.microsoft.com/office/drawing/2014/main" id="{B922CE91-3573-C97D-36A3-DCAAAAF65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653" y="1092180"/>
            <a:ext cx="3432745" cy="499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1226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2DC8BBF4-C032-2534-2739-B6D8605C1364}"/>
              </a:ext>
            </a:extLst>
          </p:cNvPr>
          <p:cNvSpPr>
            <a:spLocks noGrp="1"/>
          </p:cNvSpPr>
          <p:nvPr>
            <p:ph type="title"/>
          </p:nvPr>
        </p:nvSpPr>
        <p:spPr/>
        <p:txBody>
          <a:bodyPr/>
          <a:lstStyle/>
          <a:p>
            <a:pPr eaLnBrk="1" hangingPunct="1"/>
            <a:r>
              <a:rPr lang="en-US" altLang="en-US" dirty="0">
                <a:latin typeface="Helvetica" pitchFamily="2" charset="0"/>
                <a:ea typeface="ヒラギノ角ゴ Pro W3" panose="020B0300000000000000" pitchFamily="34" charset="-128"/>
              </a:rPr>
              <a:t>The Parts of an Arrow</a:t>
            </a:r>
            <a:endParaRPr lang="en-US" altLang="en-US" i="1" dirty="0">
              <a:latin typeface="Helvetica" pitchFamily="2" charset="0"/>
              <a:ea typeface="ヒラギノ角ゴ Pro W3" panose="020B0300000000000000" pitchFamily="34" charset="-128"/>
            </a:endParaRPr>
          </a:p>
        </p:txBody>
      </p:sp>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6</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pic>
        <p:nvPicPr>
          <p:cNvPr id="4098" name="Picture 2">
            <a:extLst>
              <a:ext uri="{FF2B5EF4-FFF2-40B4-BE49-F238E27FC236}">
                <a16:creationId xmlns:a16="http://schemas.microsoft.com/office/drawing/2014/main" id="{0DDC4254-A93A-BDCC-A69C-C33BA0C30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692276"/>
            <a:ext cx="6019800" cy="314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921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7</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519192"/>
            <a:ext cx="7098224" cy="736168"/>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The Archery Range</a:t>
            </a:r>
            <a:endParaRPr lang="en-US" altLang="en-US" sz="2800" dirty="0">
              <a:latin typeface="Helvetica" pitchFamily="2" charset="0"/>
              <a:ea typeface="ヒラギノ角ゴ Pro W3" panose="020B0300000000000000" pitchFamily="34" charset="-128"/>
            </a:endParaRPr>
          </a:p>
        </p:txBody>
      </p:sp>
      <p:grpSp>
        <p:nvGrpSpPr>
          <p:cNvPr id="22" name="Group 21">
            <a:extLst>
              <a:ext uri="{FF2B5EF4-FFF2-40B4-BE49-F238E27FC236}">
                <a16:creationId xmlns:a16="http://schemas.microsoft.com/office/drawing/2014/main" id="{56381B37-E535-3BD7-F347-E6555DAE3509}"/>
              </a:ext>
            </a:extLst>
          </p:cNvPr>
          <p:cNvGrpSpPr/>
          <p:nvPr/>
        </p:nvGrpSpPr>
        <p:grpSpPr>
          <a:xfrm>
            <a:off x="4457806" y="1255360"/>
            <a:ext cx="4905215" cy="3427049"/>
            <a:chOff x="0" y="0"/>
            <a:chExt cx="7086600" cy="5792886"/>
          </a:xfrm>
        </p:grpSpPr>
        <p:sp>
          <p:nvSpPr>
            <p:cNvPr id="23" name="Trapezoid 22">
              <a:extLst>
                <a:ext uri="{FF2B5EF4-FFF2-40B4-BE49-F238E27FC236}">
                  <a16:creationId xmlns:a16="http://schemas.microsoft.com/office/drawing/2014/main" id="{BD091946-A8DC-2A4D-D79B-E32BC8172559}"/>
                </a:ext>
              </a:extLst>
            </p:cNvPr>
            <p:cNvSpPr/>
            <p:nvPr/>
          </p:nvSpPr>
          <p:spPr>
            <a:xfrm>
              <a:off x="0" y="420786"/>
              <a:ext cx="7086600" cy="5372100"/>
            </a:xfrm>
            <a:prstGeom prst="trapezoid">
              <a:avLst/>
            </a:prstGeom>
            <a:solidFill>
              <a:schemeClr val="accent3">
                <a:lumMod val="60000"/>
                <a:lumOff val="40000"/>
              </a:schemeClr>
            </a:solidFill>
            <a:ln>
              <a:solidFill>
                <a:schemeClr val="accent3">
                  <a:lumMod val="40000"/>
                  <a:lumOff val="60000"/>
                </a:schemeClr>
              </a:solidFill>
            </a:ln>
            <a:effectLst/>
            <a:extLst>
              <a:ext uri="{FAA26D3D-D897-4be2-8F04-BA451C77F1D7}">
                <ma14:placeholder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4" name="Group 23">
              <a:extLst>
                <a:ext uri="{FF2B5EF4-FFF2-40B4-BE49-F238E27FC236}">
                  <a16:creationId xmlns:a16="http://schemas.microsoft.com/office/drawing/2014/main" id="{F720C64C-BB0F-1426-0554-5F9CAD8A1B03}"/>
                </a:ext>
              </a:extLst>
            </p:cNvPr>
            <p:cNvGrpSpPr/>
            <p:nvPr/>
          </p:nvGrpSpPr>
          <p:grpSpPr>
            <a:xfrm>
              <a:off x="436970" y="0"/>
              <a:ext cx="6108700" cy="4446573"/>
              <a:chOff x="0" y="0"/>
              <a:chExt cx="6108700" cy="4446573"/>
            </a:xfrm>
          </p:grpSpPr>
          <p:sp>
            <p:nvSpPr>
              <p:cNvPr id="25" name="Text Box 29">
                <a:extLst>
                  <a:ext uri="{FF2B5EF4-FFF2-40B4-BE49-F238E27FC236}">
                    <a16:creationId xmlns:a16="http://schemas.microsoft.com/office/drawing/2014/main" id="{21F03328-3EFF-36D4-AB95-8F2861D846FB}"/>
                  </a:ext>
                </a:extLst>
              </p:cNvPr>
              <p:cNvSpPr txBox="1"/>
              <p:nvPr/>
            </p:nvSpPr>
            <p:spPr>
              <a:xfrm>
                <a:off x="882032" y="873940"/>
                <a:ext cx="1485900" cy="4572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Target Line</a:t>
                </a:r>
                <a:endParaRPr lang="en-US" sz="1200">
                  <a:effectLst/>
                  <a:ea typeface="MS Mincho" panose="02020609040205080304" pitchFamily="49" charset="-128"/>
                  <a:cs typeface="Times New Roman" panose="02020603050405020304" pitchFamily="18" charset="0"/>
                </a:endParaRPr>
              </a:p>
            </p:txBody>
          </p:sp>
          <p:sp>
            <p:nvSpPr>
              <p:cNvPr id="26" name="Text Box 30">
                <a:extLst>
                  <a:ext uri="{FF2B5EF4-FFF2-40B4-BE49-F238E27FC236}">
                    <a16:creationId xmlns:a16="http://schemas.microsoft.com/office/drawing/2014/main" id="{38204056-D5CE-E8BB-7565-ABCF084933DB}"/>
                  </a:ext>
                </a:extLst>
              </p:cNvPr>
              <p:cNvSpPr txBox="1"/>
              <p:nvPr/>
            </p:nvSpPr>
            <p:spPr>
              <a:xfrm>
                <a:off x="639271" y="2508531"/>
                <a:ext cx="1485900" cy="4572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Shooting Line</a:t>
                </a:r>
                <a:endParaRPr lang="en-US" sz="1200">
                  <a:effectLst/>
                  <a:ea typeface="MS Mincho" panose="02020609040205080304" pitchFamily="49" charset="-128"/>
                  <a:cs typeface="Times New Roman" panose="02020603050405020304" pitchFamily="18" charset="0"/>
                </a:endParaRPr>
              </a:p>
            </p:txBody>
          </p:sp>
          <p:sp>
            <p:nvSpPr>
              <p:cNvPr id="27" name="Text Box 31">
                <a:extLst>
                  <a:ext uri="{FF2B5EF4-FFF2-40B4-BE49-F238E27FC236}">
                    <a16:creationId xmlns:a16="http://schemas.microsoft.com/office/drawing/2014/main" id="{D439DD78-3346-AD47-3CB5-408E5823EA02}"/>
                  </a:ext>
                </a:extLst>
              </p:cNvPr>
              <p:cNvSpPr txBox="1"/>
              <p:nvPr/>
            </p:nvSpPr>
            <p:spPr>
              <a:xfrm>
                <a:off x="186117" y="3989373"/>
                <a:ext cx="1485900" cy="45720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a:solidFill>
                      <a:srgbClr val="31849B"/>
                    </a:solidFill>
                    <a:effectLst/>
                    <a:latin typeface="Arial" panose="020B0604020202020204" pitchFamily="34" charset="0"/>
                    <a:ea typeface="MS Mincho" panose="02020609040205080304" pitchFamily="49" charset="-128"/>
                    <a:cs typeface="Times New Roman" panose="02020603050405020304" pitchFamily="18" charset="0"/>
                  </a:rPr>
                  <a:t>Waiting Line</a:t>
                </a:r>
                <a:endParaRPr lang="en-US" sz="1200">
                  <a:effectLst/>
                  <a:ea typeface="MS Mincho" panose="02020609040205080304" pitchFamily="49" charset="-128"/>
                  <a:cs typeface="Times New Roman" panose="02020603050405020304" pitchFamily="18" charset="0"/>
                </a:endParaRPr>
              </a:p>
            </p:txBody>
          </p:sp>
          <p:grpSp>
            <p:nvGrpSpPr>
              <p:cNvPr id="28" name="Group 27">
                <a:extLst>
                  <a:ext uri="{FF2B5EF4-FFF2-40B4-BE49-F238E27FC236}">
                    <a16:creationId xmlns:a16="http://schemas.microsoft.com/office/drawing/2014/main" id="{ED08857A-D353-0442-0D69-7312861941DD}"/>
                  </a:ext>
                </a:extLst>
              </p:cNvPr>
              <p:cNvGrpSpPr/>
              <p:nvPr/>
            </p:nvGrpSpPr>
            <p:grpSpPr>
              <a:xfrm>
                <a:off x="906308" y="0"/>
                <a:ext cx="4486275" cy="634365"/>
                <a:chOff x="0" y="0"/>
                <a:chExt cx="4486275" cy="634365"/>
              </a:xfrm>
            </p:grpSpPr>
            <p:pic>
              <p:nvPicPr>
                <p:cNvPr id="37" name="Picture 36">
                  <a:extLst>
                    <a:ext uri="{FF2B5EF4-FFF2-40B4-BE49-F238E27FC236}">
                      <a16:creationId xmlns:a16="http://schemas.microsoft.com/office/drawing/2014/main" id="{AB4F384F-3957-7237-413F-3F2902FA97A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38" name="Picture 37">
                  <a:extLst>
                    <a:ext uri="{FF2B5EF4-FFF2-40B4-BE49-F238E27FC236}">
                      <a16:creationId xmlns:a16="http://schemas.microsoft.com/office/drawing/2014/main" id="{45B49912-ED09-182D-AAA6-3641609472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40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39" name="Picture 38">
                  <a:extLst>
                    <a:ext uri="{FF2B5EF4-FFF2-40B4-BE49-F238E27FC236}">
                      <a16:creationId xmlns:a16="http://schemas.microsoft.com/office/drawing/2014/main" id="{22FB0C7A-6700-D765-8CFB-13075934C0F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40" name="Picture 39">
                  <a:extLst>
                    <a:ext uri="{FF2B5EF4-FFF2-40B4-BE49-F238E27FC236}">
                      <a16:creationId xmlns:a16="http://schemas.microsoft.com/office/drawing/2014/main" id="{7FBF0F33-BE37-78CA-E907-837B90CB63C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41" name="Picture 40">
                  <a:extLst>
                    <a:ext uri="{FF2B5EF4-FFF2-40B4-BE49-F238E27FC236}">
                      <a16:creationId xmlns:a16="http://schemas.microsoft.com/office/drawing/2014/main" id="{7624306C-5CAD-C78D-5A58-B2AAA9098C2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12700"/>
                  <a:ext cx="828675" cy="621665"/>
                </a:xfrm>
                <a:prstGeom prst="rect">
                  <a:avLst/>
                </a:prstGeom>
                <a:noFill/>
                <a:ln>
                  <a:noFill/>
                </a:ln>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grpSp>
          <p:cxnSp>
            <p:nvCxnSpPr>
              <p:cNvPr id="29" name="Straight Connector 28">
                <a:extLst>
                  <a:ext uri="{FF2B5EF4-FFF2-40B4-BE49-F238E27FC236}">
                    <a16:creationId xmlns:a16="http://schemas.microsoft.com/office/drawing/2014/main" id="{15BE0C94-0160-4412-6A92-FA010B70D0E6}"/>
                  </a:ext>
                </a:extLst>
              </p:cNvPr>
              <p:cNvCxnSpPr/>
              <p:nvPr/>
            </p:nvCxnSpPr>
            <p:spPr>
              <a:xfrm>
                <a:off x="817295" y="875063"/>
                <a:ext cx="45085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80FF81E2-8BA0-786F-6FF2-3D3E10B22A32}"/>
                  </a:ext>
                </a:extLst>
              </p:cNvPr>
              <p:cNvCxnSpPr/>
              <p:nvPr/>
            </p:nvCxnSpPr>
            <p:spPr>
              <a:xfrm>
                <a:off x="372233" y="2428734"/>
                <a:ext cx="52578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467DED38-E3BB-3966-DBA7-4A3BE828B0DA}"/>
                  </a:ext>
                </a:extLst>
              </p:cNvPr>
              <p:cNvCxnSpPr/>
              <p:nvPr/>
            </p:nvCxnSpPr>
            <p:spPr>
              <a:xfrm>
                <a:off x="0" y="3909577"/>
                <a:ext cx="6108700" cy="0"/>
              </a:xfrm>
              <a:prstGeom prst="line">
                <a:avLst/>
              </a:prstGeom>
              <a:ln w="6350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7C63CF81-3719-7470-DADC-155B7FF40BA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9596" y="2039193"/>
                <a:ext cx="482600" cy="482600"/>
              </a:xfrm>
              <a:prstGeom prst="rect">
                <a:avLst/>
              </a:prstGeom>
              <a:noFill/>
              <a:ln>
                <a:noFill/>
              </a:ln>
            </p:spPr>
          </p:pic>
          <p:pic>
            <p:nvPicPr>
              <p:cNvPr id="33" name="Picture 32">
                <a:extLst>
                  <a:ext uri="{FF2B5EF4-FFF2-40B4-BE49-F238E27FC236}">
                    <a16:creationId xmlns:a16="http://schemas.microsoft.com/office/drawing/2014/main" id="{89020837-683F-C595-493D-DB1A96E0C4A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6297" y="2055377"/>
                <a:ext cx="482600" cy="482600"/>
              </a:xfrm>
              <a:prstGeom prst="rect">
                <a:avLst/>
              </a:prstGeom>
              <a:noFill/>
              <a:ln>
                <a:noFill/>
              </a:ln>
            </p:spPr>
          </p:pic>
          <p:pic>
            <p:nvPicPr>
              <p:cNvPr id="34" name="Picture 33">
                <a:extLst>
                  <a:ext uri="{FF2B5EF4-FFF2-40B4-BE49-F238E27FC236}">
                    <a16:creationId xmlns:a16="http://schemas.microsoft.com/office/drawing/2014/main" id="{F0098A1C-5950-120D-4E8F-9C3E0C7B39A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1271" y="2055377"/>
                <a:ext cx="482600" cy="482600"/>
              </a:xfrm>
              <a:prstGeom prst="rect">
                <a:avLst/>
              </a:prstGeom>
              <a:noFill/>
              <a:ln>
                <a:noFill/>
              </a:ln>
            </p:spPr>
          </p:pic>
          <p:pic>
            <p:nvPicPr>
              <p:cNvPr id="35" name="Picture 34">
                <a:extLst>
                  <a:ext uri="{FF2B5EF4-FFF2-40B4-BE49-F238E27FC236}">
                    <a16:creationId xmlns:a16="http://schemas.microsoft.com/office/drawing/2014/main" id="{40318B55-4E22-A230-A6E7-796C829251E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5894" y="2039193"/>
                <a:ext cx="482600" cy="482600"/>
              </a:xfrm>
              <a:prstGeom prst="rect">
                <a:avLst/>
              </a:prstGeom>
              <a:noFill/>
              <a:ln>
                <a:noFill/>
              </a:ln>
            </p:spPr>
          </p:pic>
          <p:pic>
            <p:nvPicPr>
              <p:cNvPr id="36" name="Picture 35">
                <a:extLst>
                  <a:ext uri="{FF2B5EF4-FFF2-40B4-BE49-F238E27FC236}">
                    <a16:creationId xmlns:a16="http://schemas.microsoft.com/office/drawing/2014/main" id="{A860BD80-C073-3B36-1C15-3F77F4FBAFE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5030" y="2039193"/>
                <a:ext cx="482600" cy="482600"/>
              </a:xfrm>
              <a:prstGeom prst="rect">
                <a:avLst/>
              </a:prstGeom>
              <a:noFill/>
              <a:ln>
                <a:noFill/>
              </a:ln>
            </p:spPr>
          </p:pic>
        </p:grpSp>
      </p:grpSp>
      <p:sp>
        <p:nvSpPr>
          <p:cNvPr id="42" name="Rectangle 3">
            <a:extLst>
              <a:ext uri="{FF2B5EF4-FFF2-40B4-BE49-F238E27FC236}">
                <a16:creationId xmlns:a16="http://schemas.microsoft.com/office/drawing/2014/main" id="{C9BD6630-2788-54CD-708B-519F8BC8FD4D}"/>
              </a:ext>
            </a:extLst>
          </p:cNvPr>
          <p:cNvSpPr txBox="1">
            <a:spLocks/>
          </p:cNvSpPr>
          <p:nvPr/>
        </p:nvSpPr>
        <p:spPr bwMode="auto">
          <a:xfrm>
            <a:off x="-21670" y="1619305"/>
            <a:ext cx="4905215" cy="328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b="1" kern="1200">
                <a:solidFill>
                  <a:srgbClr val="005AA3"/>
                </a:solidFill>
                <a:latin typeface="Helvetica"/>
                <a:ea typeface="ヒラギノ角ゴ Pro W3" pitchFamily="-128" charset="-128"/>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5AA3"/>
                </a:solidFill>
                <a:latin typeface="Helvetica"/>
                <a:ea typeface="ヒラギノ角ゴ Pro W3" pitchFamily="-128"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005AA3"/>
                </a:solidFill>
                <a:latin typeface="Helvetica"/>
                <a:ea typeface="ヒラギノ角ゴ Pro W3" pitchFamily="-128"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b="1" i="1" kern="1200">
                <a:solidFill>
                  <a:srgbClr val="CF0031"/>
                </a:solidFill>
                <a:latin typeface="Helvetica"/>
                <a:ea typeface="ヒラギノ角ゴ Pro W3" pitchFamily="-128"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i="1" kern="1200">
                <a:solidFill>
                  <a:srgbClr val="005AA3"/>
                </a:solidFill>
                <a:latin typeface="Helvetica"/>
                <a:ea typeface="ヒラギノ角ゴ Pro W3" pitchFamily="-128"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Waiting Line:</a:t>
            </a:r>
            <a:r>
              <a:rPr lang="en-US" altLang="en-US" sz="1800" dirty="0">
                <a:solidFill>
                  <a:schemeClr val="tx1"/>
                </a:solidFill>
                <a:latin typeface="Helvetica" pitchFamily="2" charset="0"/>
                <a:ea typeface="ヒラギノ角ゴ Pro W3" panose="020B0300000000000000" pitchFamily="34" charset="-128"/>
              </a:rPr>
              <a:t> Archers wait behind this line until directed to advance onto the range.</a:t>
            </a:r>
            <a:endParaRPr lang="en-US" altLang="en-US" sz="1800" dirty="0">
              <a:solidFill>
                <a:srgbClr val="FF0000"/>
              </a:solidFill>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Shooting Line: </a:t>
            </a:r>
            <a:r>
              <a:rPr lang="en-US" altLang="en-US" sz="1800" dirty="0">
                <a:solidFill>
                  <a:schemeClr val="tx1"/>
                </a:solidFill>
                <a:latin typeface="Helvetica" pitchFamily="2" charset="0"/>
                <a:ea typeface="ヒラギノ角ゴ Pro W3" panose="020B0300000000000000" pitchFamily="34" charset="-128"/>
              </a:rPr>
              <a:t>Archers advance to the shooting line when they are directed to. This is usually done by the instructor issuing two whistle blasts.</a:t>
            </a:r>
            <a:endParaRPr lang="en-US" altLang="en-US" sz="1800" dirty="0">
              <a:solidFill>
                <a:srgbClr val="FF0000"/>
              </a:solidFill>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tabLst>
                <a:tab pos="914400" algn="l"/>
                <a:tab pos="1371600" algn="l"/>
                <a:tab pos="1828800" algn="l"/>
              </a:tabLst>
            </a:pPr>
            <a:r>
              <a:rPr lang="en-US" altLang="en-US" sz="1800" dirty="0">
                <a:solidFill>
                  <a:srgbClr val="FF0000"/>
                </a:solidFill>
                <a:latin typeface="Helvetica" pitchFamily="2" charset="0"/>
                <a:ea typeface="ヒラギノ角ゴ Pro W3" panose="020B0300000000000000" pitchFamily="34" charset="-128"/>
              </a:rPr>
              <a:t>The Target Line: </a:t>
            </a:r>
            <a:r>
              <a:rPr lang="en-US" altLang="en-US" sz="1800" dirty="0">
                <a:solidFill>
                  <a:schemeClr val="tx1"/>
                </a:solidFill>
                <a:latin typeface="Helvetica" pitchFamily="2" charset="0"/>
                <a:ea typeface="ヒラギノ角ゴ Pro W3" panose="020B0300000000000000" pitchFamily="34" charset="-128"/>
              </a:rPr>
              <a:t>Should be at least 5 ft. in front of the targets. Shooters wait here until given the command to take arrows out of the target. If two individuals are shooting at the same target, this is where one will wait while the other retrieves their arrows.</a:t>
            </a:r>
          </a:p>
          <a:p>
            <a:pPr marL="0" indent="0" eaLnBrk="1" hangingPunct="1">
              <a:spcBef>
                <a:spcPct val="0"/>
              </a:spcBef>
              <a:spcAft>
                <a:spcPts val="1000"/>
              </a:spcAft>
              <a:buClr>
                <a:schemeClr val="tx1"/>
              </a:buClr>
              <a:buNone/>
              <a:tabLst>
                <a:tab pos="914400" algn="l"/>
                <a:tab pos="1371600" algn="l"/>
                <a:tab pos="1828800" algn="l"/>
              </a:tabLst>
            </a:pPr>
            <a:endParaRPr lang="en-US" altLang="en-US" i="1" dirty="0">
              <a:latin typeface="Helvetica" pitchFamily="2" charset="0"/>
              <a:ea typeface="ヒラギノ角ゴ Pro W3" panose="020B0300000000000000" pitchFamily="34" charset="-128"/>
            </a:endParaRPr>
          </a:p>
          <a:p>
            <a:pPr marL="0" indent="0" eaLnBrk="1" hangingPunct="1">
              <a:spcBef>
                <a:spcPct val="0"/>
              </a:spcBef>
              <a:spcAft>
                <a:spcPts val="1000"/>
              </a:spcAft>
              <a:buClr>
                <a:schemeClr val="tx1"/>
              </a:buClr>
              <a:buNone/>
            </a:pPr>
            <a:endParaRPr lang="en-US" altLang="en-US" i="1" dirty="0">
              <a:latin typeface="Helvetica" pitchFamily="2" charset="0"/>
              <a:ea typeface="ヒラギノ角ゴ Pro W3" panose="020B0300000000000000" pitchFamily="34" charset="-128"/>
            </a:endParaRPr>
          </a:p>
        </p:txBody>
      </p:sp>
    </p:spTree>
    <p:extLst>
      <p:ext uri="{BB962C8B-B14F-4D97-AF65-F5344CB8AC3E}">
        <p14:creationId xmlns:p14="http://schemas.microsoft.com/office/powerpoint/2010/main" val="71605242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8</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395208"/>
            <a:ext cx="7098224" cy="1196652"/>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Shooting Fundamentals</a:t>
            </a:r>
          </a:p>
          <a:p>
            <a:pPr eaLnBrk="1" hangingPunct="1"/>
            <a:r>
              <a:rPr lang="en-US" altLang="en-US" sz="2800" dirty="0">
                <a:latin typeface="Helvetica" pitchFamily="2" charset="0"/>
                <a:ea typeface="ヒラギノ角ゴ Pro W3" panose="020B0300000000000000" pitchFamily="34" charset="-128"/>
              </a:rPr>
              <a:t>Determining Eye Dominance</a:t>
            </a:r>
          </a:p>
        </p:txBody>
      </p:sp>
      <p:pic>
        <p:nvPicPr>
          <p:cNvPr id="4" name="Picture 3">
            <a:extLst>
              <a:ext uri="{FF2B5EF4-FFF2-40B4-BE49-F238E27FC236}">
                <a16:creationId xmlns:a16="http://schemas.microsoft.com/office/drawing/2014/main" id="{5175D224-44B4-0FC9-0B74-3324AD869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360" y="1556746"/>
            <a:ext cx="2983461" cy="2875597"/>
          </a:xfrm>
          <a:prstGeom prst="rect">
            <a:avLst/>
          </a:prstGeom>
        </p:spPr>
      </p:pic>
      <p:sp>
        <p:nvSpPr>
          <p:cNvPr id="5" name="TextBox 4">
            <a:extLst>
              <a:ext uri="{FF2B5EF4-FFF2-40B4-BE49-F238E27FC236}">
                <a16:creationId xmlns:a16="http://schemas.microsoft.com/office/drawing/2014/main" id="{DF894D19-9CC5-7C1F-9DED-23CE7732C959}"/>
              </a:ext>
            </a:extLst>
          </p:cNvPr>
          <p:cNvSpPr txBox="1">
            <a:spLocks noChangeArrowheads="1"/>
          </p:cNvSpPr>
          <p:nvPr/>
        </p:nvSpPr>
        <p:spPr bwMode="auto">
          <a:xfrm>
            <a:off x="460375" y="4486275"/>
            <a:ext cx="8128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 Extend arms forward and form opening between the hands</a:t>
            </a:r>
          </a:p>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With both eyes open, look at a distant object through opening</a:t>
            </a:r>
          </a:p>
          <a:p>
            <a:pPr eaLnBrk="1" hangingPunct="1">
              <a:spcBef>
                <a:spcPct val="0"/>
              </a:spcBef>
              <a:spcAft>
                <a:spcPct val="50000"/>
              </a:spcAft>
              <a:buClr>
                <a:srgbClr val="000099"/>
              </a:buClr>
              <a:buFont typeface="Wingdings" pitchFamily="2" charset="2"/>
              <a:buChar char="Ø"/>
            </a:pPr>
            <a:r>
              <a:rPr lang="en-US" altLang="en-US" sz="2000" dirty="0">
                <a:solidFill>
                  <a:schemeClr val="tx1"/>
                </a:solidFill>
                <a:latin typeface="Times New Roman" panose="02020603050405020304" pitchFamily="18" charset="0"/>
              </a:rPr>
              <a:t>Bring hands to face while looking at object – Opening will be aligned with the dominant eye</a:t>
            </a:r>
          </a:p>
        </p:txBody>
      </p:sp>
    </p:spTree>
    <p:extLst>
      <p:ext uri="{BB962C8B-B14F-4D97-AF65-F5344CB8AC3E}">
        <p14:creationId xmlns:p14="http://schemas.microsoft.com/office/powerpoint/2010/main" val="86422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7481E5C7-934F-32E2-8633-0D418A2756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a:spcBef>
                <a:spcPct val="0"/>
              </a:spcBef>
              <a:buFontTx/>
              <a:buNone/>
            </a:pPr>
            <a:fld id="{945FFC2A-EBD7-2C47-8C9A-A81CD3526CD5}" type="slidenum">
              <a:rPr lang="en-US" altLang="en-US" sz="1000" smtClean="0">
                <a:solidFill>
                  <a:srgbClr val="95B3D7"/>
                </a:solidFill>
              </a:rPr>
              <a:pPr>
                <a:spcBef>
                  <a:spcPct val="0"/>
                </a:spcBef>
                <a:buFontTx/>
                <a:buNone/>
              </a:pPr>
              <a:t>9</a:t>
            </a:fld>
            <a:endParaRPr lang="en-US" altLang="en-US" sz="1000">
              <a:solidFill>
                <a:srgbClr val="95B3D7"/>
              </a:solidFill>
            </a:endParaRPr>
          </a:p>
        </p:txBody>
      </p:sp>
      <p:sp>
        <p:nvSpPr>
          <p:cNvPr id="25605" name="Rectangle 25">
            <a:extLst>
              <a:ext uri="{FF2B5EF4-FFF2-40B4-BE49-F238E27FC236}">
                <a16:creationId xmlns:a16="http://schemas.microsoft.com/office/drawing/2014/main" id="{67BF671D-05C2-75CD-8214-616DFEAE94D1}"/>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eaLnBrk="1" hangingPunct="1">
              <a:spcBef>
                <a:spcPct val="0"/>
              </a:spcBef>
              <a:buFontTx/>
              <a:buNone/>
            </a:pPr>
            <a:endParaRPr lang="en-US" altLang="en-US" sz="1800" b="0">
              <a:solidFill>
                <a:schemeClr val="tx1"/>
              </a:solidFill>
              <a:latin typeface="Times New Roman" panose="02020603050405020304" pitchFamily="18" charset="0"/>
            </a:endParaRPr>
          </a:p>
        </p:txBody>
      </p:sp>
      <p:sp>
        <p:nvSpPr>
          <p:cNvPr id="3" name="Rectangle 2">
            <a:extLst>
              <a:ext uri="{FF2B5EF4-FFF2-40B4-BE49-F238E27FC236}">
                <a16:creationId xmlns:a16="http://schemas.microsoft.com/office/drawing/2014/main" id="{9F22CF2E-DE9D-6BD4-F2B5-0B9C47DDF637}"/>
              </a:ext>
            </a:extLst>
          </p:cNvPr>
          <p:cNvSpPr txBox="1">
            <a:spLocks/>
          </p:cNvSpPr>
          <p:nvPr/>
        </p:nvSpPr>
        <p:spPr>
          <a:xfrm>
            <a:off x="1650568" y="395208"/>
            <a:ext cx="7098224" cy="1196652"/>
          </a:xfrm>
          <a:prstGeom prst="rect">
            <a:avLst/>
          </a:prstGeom>
        </p:spPr>
        <p:txBody>
          <a:bodyPr/>
          <a:lstStyle>
            <a:lvl1pPr algn="l" defTabSz="457200" rtl="0" eaLnBrk="0" fontAlgn="base" hangingPunct="0">
              <a:spcBef>
                <a:spcPct val="0"/>
              </a:spcBef>
              <a:spcAft>
                <a:spcPct val="0"/>
              </a:spcAft>
              <a:defRPr sz="3200" b="1" kern="1200">
                <a:solidFill>
                  <a:srgbClr val="CF0031"/>
                </a:solidFill>
                <a:latin typeface="Helvetica"/>
                <a:ea typeface="ヒラギノ角ゴ Pro W3" pitchFamily="-128" charset="-128"/>
                <a:cs typeface="ヒラギノ角ゴ Pro W3" charset="0"/>
              </a:defRPr>
            </a:lvl1pPr>
            <a:lvl2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2pPr>
            <a:lvl3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3pPr>
            <a:lvl4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4pPr>
            <a:lvl5pPr algn="l" defTabSz="457200" rtl="0" eaLnBrk="0" fontAlgn="base" hangingPunct="0">
              <a:spcBef>
                <a:spcPct val="0"/>
              </a:spcBef>
              <a:spcAft>
                <a:spcPct val="0"/>
              </a:spcAft>
              <a:defRPr sz="3200" b="1">
                <a:solidFill>
                  <a:srgbClr val="CF0031"/>
                </a:solidFill>
                <a:latin typeface="Helvetica" pitchFamily="-128" charset="0"/>
                <a:ea typeface="ヒラギノ角ゴ Pro W3" pitchFamily="-128" charset="-128"/>
                <a:cs typeface="ヒラギノ角ゴ Pro W3" charset="0"/>
              </a:defRPr>
            </a:lvl5pPr>
            <a:lvl6pPr marL="4572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6pPr>
            <a:lvl7pPr marL="9144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7pPr>
            <a:lvl8pPr marL="13716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8pPr>
            <a:lvl9pPr marL="1828800" algn="l" defTabSz="457200" rtl="0" fontAlgn="base">
              <a:spcBef>
                <a:spcPct val="0"/>
              </a:spcBef>
              <a:spcAft>
                <a:spcPct val="0"/>
              </a:spcAft>
              <a:defRPr sz="3200" b="1">
                <a:solidFill>
                  <a:srgbClr val="CF0031"/>
                </a:solidFill>
                <a:latin typeface="Helvetica" pitchFamily="-128" charset="0"/>
                <a:ea typeface="ヒラギノ角ゴ Pro W3" pitchFamily="-128" charset="-128"/>
              </a:defRPr>
            </a:lvl9pPr>
          </a:lstStyle>
          <a:p>
            <a:pPr eaLnBrk="1" hangingPunct="1"/>
            <a:r>
              <a:rPr lang="en-US" altLang="en-US" dirty="0">
                <a:latin typeface="Helvetica" pitchFamily="2" charset="0"/>
                <a:ea typeface="ヒラギノ角ゴ Pro W3" panose="020B0300000000000000" pitchFamily="34" charset="-128"/>
              </a:rPr>
              <a:t>Shooting Fundamentals</a:t>
            </a:r>
          </a:p>
          <a:p>
            <a:pPr eaLnBrk="1" hangingPunct="1"/>
            <a:r>
              <a:rPr lang="en-US" altLang="en-US" sz="2800" dirty="0">
                <a:latin typeface="Helvetica" pitchFamily="2" charset="0"/>
                <a:ea typeface="ヒラギノ角ゴ Pro W3" panose="020B0300000000000000" pitchFamily="34" charset="-128"/>
              </a:rPr>
              <a:t>Determining Eye Dominance</a:t>
            </a:r>
          </a:p>
        </p:txBody>
      </p:sp>
      <p:pic>
        <p:nvPicPr>
          <p:cNvPr id="4" name="Picture 3">
            <a:extLst>
              <a:ext uri="{FF2B5EF4-FFF2-40B4-BE49-F238E27FC236}">
                <a16:creationId xmlns:a16="http://schemas.microsoft.com/office/drawing/2014/main" id="{5175D224-44B4-0FC9-0B74-3324AD869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5360" y="1556746"/>
            <a:ext cx="2983461" cy="2875597"/>
          </a:xfrm>
          <a:prstGeom prst="rect">
            <a:avLst/>
          </a:prstGeom>
        </p:spPr>
      </p:pic>
      <p:sp>
        <p:nvSpPr>
          <p:cNvPr id="5" name="TextBox 4">
            <a:extLst>
              <a:ext uri="{FF2B5EF4-FFF2-40B4-BE49-F238E27FC236}">
                <a16:creationId xmlns:a16="http://schemas.microsoft.com/office/drawing/2014/main" id="{DF894D19-9CC5-7C1F-9DED-23CE7732C959}"/>
              </a:ext>
            </a:extLst>
          </p:cNvPr>
          <p:cNvSpPr txBox="1">
            <a:spLocks noChangeArrowheads="1"/>
          </p:cNvSpPr>
          <p:nvPr/>
        </p:nvSpPr>
        <p:spPr bwMode="auto">
          <a:xfrm>
            <a:off x="870810" y="4486275"/>
            <a:ext cx="812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9725" indent="-339725">
              <a:spcBef>
                <a:spcPct val="20000"/>
              </a:spcBef>
              <a:buFont typeface="Arial" panose="020B0604020202020204" pitchFamily="34" charset="0"/>
              <a:buChar char="•"/>
              <a:defRPr sz="2400" b="1">
                <a:solidFill>
                  <a:srgbClr val="005AA3"/>
                </a:solidFill>
                <a:latin typeface="Helvetica" pitchFamily="2" charset="0"/>
                <a:ea typeface="ヒラギノ角ゴ Pro W3" panose="020B0300000000000000" pitchFamily="34" charset="-128"/>
              </a:defRPr>
            </a:lvl1pPr>
            <a:lvl2pPr marL="742950" indent="-285750">
              <a:spcBef>
                <a:spcPct val="20000"/>
              </a:spcBef>
              <a:buFont typeface="Arial" panose="020B0604020202020204" pitchFamily="34" charset="0"/>
              <a:buChar char="–"/>
              <a:defRPr sz="2000">
                <a:solidFill>
                  <a:srgbClr val="005AA3"/>
                </a:solidFill>
                <a:latin typeface="Helvetica" pitchFamily="2" charset="0"/>
                <a:ea typeface="ヒラギノ角ゴ Pro W3" panose="020B0300000000000000" pitchFamily="34" charset="-128"/>
              </a:defRPr>
            </a:lvl2pPr>
            <a:lvl3pPr marL="1143000" indent="-228600">
              <a:spcBef>
                <a:spcPct val="20000"/>
              </a:spcBef>
              <a:buFont typeface="Arial" panose="020B0604020202020204" pitchFamily="34" charset="0"/>
              <a:buChar char="•"/>
              <a:defRPr>
                <a:solidFill>
                  <a:srgbClr val="005AA3"/>
                </a:solidFill>
                <a:latin typeface="Helvetica" pitchFamily="2" charset="0"/>
                <a:ea typeface="ヒラギノ角ゴ Pro W3" panose="020B0300000000000000" pitchFamily="34" charset="-128"/>
              </a:defRPr>
            </a:lvl3pPr>
            <a:lvl4pPr marL="1600200" indent="-228600">
              <a:spcBef>
                <a:spcPct val="20000"/>
              </a:spcBef>
              <a:buFont typeface="Arial" panose="020B0604020202020204" pitchFamily="34" charset="0"/>
              <a:buChar char="–"/>
              <a:defRPr sz="1400" b="1" i="1">
                <a:solidFill>
                  <a:srgbClr val="CF0031"/>
                </a:solidFill>
                <a:latin typeface="Helvetica" pitchFamily="2" charset="0"/>
                <a:ea typeface="ヒラギノ角ゴ Pro W3" panose="020B0300000000000000" pitchFamily="34" charset="-128"/>
              </a:defRPr>
            </a:lvl4pPr>
            <a:lvl5pPr marL="2057400" indent="-228600">
              <a:spcBef>
                <a:spcPct val="20000"/>
              </a:spcBef>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5pPr>
            <a:lvl6pPr marL="25146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6pPr>
            <a:lvl7pPr marL="29718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7pPr>
            <a:lvl8pPr marL="34290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8pPr>
            <a:lvl9pPr marL="3886200" indent="-228600" eaLnBrk="0" fontAlgn="base" hangingPunct="0">
              <a:spcBef>
                <a:spcPct val="20000"/>
              </a:spcBef>
              <a:spcAft>
                <a:spcPct val="0"/>
              </a:spcAft>
              <a:buFont typeface="Arial" panose="020B0604020202020204" pitchFamily="34" charset="0"/>
              <a:buChar char="»"/>
              <a:defRPr sz="1200" i="1">
                <a:solidFill>
                  <a:srgbClr val="005AA3"/>
                </a:solidFill>
                <a:latin typeface="Helvetica" pitchFamily="2" charset="0"/>
                <a:ea typeface="ヒラギノ角ゴ Pro W3" panose="020B0300000000000000" pitchFamily="34" charset="-128"/>
              </a:defRPr>
            </a:lvl9pPr>
          </a:lstStyle>
          <a:p>
            <a:pPr marL="0" indent="0" eaLnBrk="1" hangingPunct="1">
              <a:spcBef>
                <a:spcPct val="0"/>
              </a:spcBef>
              <a:spcAft>
                <a:spcPct val="50000"/>
              </a:spcAft>
              <a:buClr>
                <a:srgbClr val="000099"/>
              </a:buClr>
              <a:buNone/>
            </a:pPr>
            <a:r>
              <a:rPr lang="en-US" altLang="en-US" dirty="0">
                <a:solidFill>
                  <a:srgbClr val="FF0000"/>
                </a:solidFill>
                <a:latin typeface="Times New Roman" panose="02020603050405020304" pitchFamily="18" charset="0"/>
              </a:rPr>
              <a:t> </a:t>
            </a:r>
            <a:r>
              <a:rPr lang="en-US" altLang="en-US" i="1" dirty="0">
                <a:solidFill>
                  <a:srgbClr val="FF0000"/>
                </a:solidFill>
                <a:latin typeface="Times New Roman" panose="02020603050405020304" pitchFamily="18" charset="0"/>
              </a:rPr>
              <a:t>Archers should usually draw back the bowstring with their dominant hand, even if it does not match up with their dominant eye. If they are cross-dominant, consider closing their dominant eye when shooting. </a:t>
            </a:r>
            <a:endParaRPr lang="en-US" altLang="en-US"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745059778"/>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5096</TotalTime>
  <Words>1181</Words>
  <Application>Microsoft Office PowerPoint</Application>
  <PresentationFormat>On-screen Show (4:3)</PresentationFormat>
  <Paragraphs>165</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Georgia</vt:lpstr>
      <vt:lpstr>Helvetica</vt:lpstr>
      <vt:lpstr>Monotype Sorts</vt:lpstr>
      <vt:lpstr>Times New Roman</vt:lpstr>
      <vt:lpstr>Verdana</vt:lpstr>
      <vt:lpstr>Wingdings</vt:lpstr>
      <vt:lpstr>1_Office Theme</vt:lpstr>
      <vt:lpstr>BSA Archery Range Safety Briefing</vt:lpstr>
      <vt:lpstr>Orientation Goal</vt:lpstr>
      <vt:lpstr>Archery Safety Rules</vt:lpstr>
      <vt:lpstr>The Recurve Bow</vt:lpstr>
      <vt:lpstr>The Compound Bow</vt:lpstr>
      <vt:lpstr>The Parts of an Arrow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Archery Shooting Fundamentals The Fundamentals…A Review</vt:lpstr>
      <vt:lpstr>Know the Proper Whistle Codes</vt:lpstr>
      <vt:lpstr>Safety Guidelines</vt:lpstr>
      <vt:lpstr>Retrieving Arrows</vt:lpstr>
      <vt:lpstr>BSA Guidelines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Pistol Marksmanship</dc:title>
  <dc:creator>Warren Wagner</dc:creator>
  <cp:lastModifiedBy>Charles Mayper</cp:lastModifiedBy>
  <cp:revision>217</cp:revision>
  <dcterms:created xsi:type="dcterms:W3CDTF">1999-05-25T02:04:36Z</dcterms:created>
  <dcterms:modified xsi:type="dcterms:W3CDTF">2024-01-04T21:53:14Z</dcterms:modified>
</cp:coreProperties>
</file>